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87" r:id="rId7"/>
    <p:sldId id="258" r:id="rId8"/>
    <p:sldId id="259" r:id="rId9"/>
    <p:sldId id="260" r:id="rId10"/>
    <p:sldId id="261" r:id="rId11"/>
    <p:sldId id="262" r:id="rId12"/>
    <p:sldId id="282" r:id="rId13"/>
    <p:sldId id="283" r:id="rId14"/>
    <p:sldId id="284" r:id="rId15"/>
    <p:sldId id="285" r:id="rId16"/>
    <p:sldId id="286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88" r:id="rId29"/>
    <p:sldId id="275" r:id="rId30"/>
    <p:sldId id="276" r:id="rId31"/>
    <p:sldId id="277" r:id="rId32"/>
    <p:sldId id="279" r:id="rId33"/>
    <p:sldId id="280" r:id="rId34"/>
    <p:sldId id="281" r:id="rId3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FCF45B-5253-48DD-AA61-905129890DFB}" v="2" dt="2025-06-17T17:19:04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90" d="100"/>
          <a:sy n="90" d="100"/>
        </p:scale>
        <p:origin x="2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ber Smits" userId="S::a.smits@kinderfonds.nl::f844245d-c357-41cc-96d8-1e9be6f72ff3" providerId="AD" clId="Web-{CBFCF45B-5253-48DD-AA61-905129890DFB}"/>
    <pc:docChg chg="sldOrd">
      <pc:chgData name="Amber Smits" userId="S::a.smits@kinderfonds.nl::f844245d-c357-41cc-96d8-1e9be6f72ff3" providerId="AD" clId="Web-{CBFCF45B-5253-48DD-AA61-905129890DFB}" dt="2025-06-17T17:19:04.730" v="1"/>
      <pc:docMkLst>
        <pc:docMk/>
      </pc:docMkLst>
      <pc:sldChg chg="ord">
        <pc:chgData name="Amber Smits" userId="S::a.smits@kinderfonds.nl::f844245d-c357-41cc-96d8-1e9be6f72ff3" providerId="AD" clId="Web-{CBFCF45B-5253-48DD-AA61-905129890DFB}" dt="2025-06-17T17:19:04.730" v="1"/>
        <pc:sldMkLst>
          <pc:docMk/>
          <pc:sldMk cId="4103637773" sldId="28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38709E-5244-91FD-6ED5-745EBEEEA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372B908-FC75-7822-FE18-5F490AF21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32C168-944C-16E3-559E-35D3B680D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3263-6EB0-E041-9AA8-766E106C655E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320A31-14A9-5D46-E8DD-77A63AFDB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64C32B-8594-96B7-E5DE-C6F46DCC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8718-DB11-254C-AA7D-5DEDE0712D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5871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C9858A-164A-B8F4-E126-E160D7F2A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7F8B12D-4016-AA90-E536-0FA093683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860626-1C32-B1CC-E738-115FE0E7D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3263-6EB0-E041-9AA8-766E106C655E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F16FA6-4ED6-DC17-6AB2-ACF866D0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BD0929-6457-4557-61BE-5C32CE80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8718-DB11-254C-AA7D-5DEDE0712D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5827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76F15EE-FFF7-2D6D-EEBD-D6981EC27B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E9C53F7-AFDF-82A5-00B3-20B3B09F5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F3A72A-E493-305F-556C-3E2228FE9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3263-6EB0-E041-9AA8-766E106C655E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2AD99C3-5818-EE0D-01A3-23809026E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ED4DA1-975A-C86E-8F40-1FCB42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8718-DB11-254C-AA7D-5DEDE0712D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731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065320-BBA1-52C5-966B-49F8BF79F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885AF5-E200-2F9D-6E1C-3A398BFAE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9382BA-0793-DD24-CF95-34FA93FFA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3263-6EB0-E041-9AA8-766E106C655E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18D453-5A55-F88F-35FE-FECE29623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845CB8-3014-DF7E-31B0-15DD6F77F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8718-DB11-254C-AA7D-5DEDE0712D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7975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FABA48-41FA-8A28-1A95-139E7EE67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270F3C8-6316-FA4A-D553-9E530075F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CF3825-E70E-3C02-F114-6CB9D7A7F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3263-6EB0-E041-9AA8-766E106C655E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8F6C48-B6D1-AA2B-1B39-C197D33A9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293778-A6F7-272C-5CCE-83BFA1774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8718-DB11-254C-AA7D-5DEDE0712D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363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5F9B0C-1DB6-1343-6053-ED57D45A7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E3A177-C196-8453-A185-4753861E27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A916AF1-40D2-CD43-F97F-0D8BE7F89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2315A1C-7362-720E-78A0-414FC954D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3263-6EB0-E041-9AA8-766E106C655E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7508E0-CEC7-C19F-BB63-F2F72E049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EF6FFCE-0ECE-332A-4FE0-2A25B1F7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8718-DB11-254C-AA7D-5DEDE0712D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526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75339-8A73-E43E-2A94-61F7F11F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96B036-6B4E-803B-C407-7D5FBA0FB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E4CE535-668C-4C47-65F4-2E3AFF31E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FA15DD3-6771-D9FC-CE1E-B3420CE00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FBB3056-D8F2-B484-1518-E0C582641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0086864-F009-B985-2E05-B4AB171A0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3263-6EB0-E041-9AA8-766E106C655E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61FE2B5-7548-061D-DF7A-AFCBFC6CB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149C2D6-D513-F678-0339-497392AF7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8718-DB11-254C-AA7D-5DEDE0712D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BAC590-77D5-FF9D-E03D-C2330685A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5D5DD8E-DE07-0DEF-0DD5-D68E344E3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3263-6EB0-E041-9AA8-766E106C655E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46F5AE9-9175-387A-AFB4-3F3E19B0F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A81D96-3369-4AAE-5242-A9A67C45D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8718-DB11-254C-AA7D-5DEDE0712D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720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101F925-A73C-54B4-F3EA-DEFFED3C0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3263-6EB0-E041-9AA8-766E106C655E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F27913F-7D72-CD8C-BE9A-34332FE43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9F1D14-7929-14C1-D526-32B86C527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8718-DB11-254C-AA7D-5DEDE0712D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5831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724C6E-1D57-4FED-8E1B-6B32C540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FF6868-E693-76A8-DF14-68A61EE72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1E62E81-8F72-1860-92F0-0505AAB04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C8C894E-9292-1EF1-311D-BE4C72222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3263-6EB0-E041-9AA8-766E106C655E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8C6CC2-31E6-D299-7E72-BBCA0568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23174B2-9E02-DECB-A02F-ECCFF60D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8718-DB11-254C-AA7D-5DEDE0712D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6596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B57CA-7A0D-833D-9596-4F87073C3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CA1C876-FCC9-6089-5239-D7A81A8DD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B4A40E5-C63C-2433-3CA1-1F56BBFFE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E77D530-8015-29B7-ACAE-BD76EBCE0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3263-6EB0-E041-9AA8-766E106C655E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4DE0310-29F7-D83B-D1B2-A3C96CD2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417847F-A5D7-CCFB-853D-09416B3F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8718-DB11-254C-AA7D-5DEDE0712D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491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06F9A52-432D-5B5F-BB4F-6574F2C6C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D88F7B3-255F-8EBD-81A0-2C3F8577C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9F2F8D-F5F1-20E8-24A8-ADFD775E9D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923263-6EB0-E041-9AA8-766E106C655E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CB0298-D9C7-4897-9A83-539F86FAF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1F0D98-D333-8381-1CB3-0E15C7975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A08718-DB11-254C-AA7D-5DEDE0712D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215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8B9CE-AB48-0D3A-1126-D99549254C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D753B19-5AC6-52D6-381A-7511BB9064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3296A22-8B6E-DA5B-6A9E-BAA0C322D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83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, schermopname, kaart&#10;&#10;Automatisch gegenereerde beschrijving">
            <a:extLst>
              <a:ext uri="{FF2B5EF4-FFF2-40B4-BE49-F238E27FC236}">
                <a16:creationId xmlns:a16="http://schemas.microsoft.com/office/drawing/2014/main" id="{7D299BFC-7F32-2723-87E4-663D944F4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42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, kaart, schermopname, Plan&#10;&#10;Automatisch gegenereerde beschrijving">
            <a:extLst>
              <a:ext uri="{FF2B5EF4-FFF2-40B4-BE49-F238E27FC236}">
                <a16:creationId xmlns:a16="http://schemas.microsoft.com/office/drawing/2014/main" id="{3CCEC070-E878-947F-6FF8-6930EC133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52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, schermopname, persoon&#10;&#10;Automatisch gegenereerde beschrijving">
            <a:extLst>
              <a:ext uri="{FF2B5EF4-FFF2-40B4-BE49-F238E27FC236}">
                <a16:creationId xmlns:a16="http://schemas.microsoft.com/office/drawing/2014/main" id="{CAC86FC0-C819-399F-8FFB-53BCB4469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55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kaart, schermopname&#10;&#10;Automatisch gegenereerde beschrijving">
            <a:extLst>
              <a:ext uri="{FF2B5EF4-FFF2-40B4-BE49-F238E27FC236}">
                <a16:creationId xmlns:a16="http://schemas.microsoft.com/office/drawing/2014/main" id="{07DED314-A39D-4CCF-9C28-7B951FADE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99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persoon, kleding, Menselijk gezicht, person&#10;&#10;Automatisch gegenereerde beschrijving">
            <a:extLst>
              <a:ext uri="{FF2B5EF4-FFF2-40B4-BE49-F238E27FC236}">
                <a16:creationId xmlns:a16="http://schemas.microsoft.com/office/drawing/2014/main" id="{98834B24-F622-0805-E030-5BEA97775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72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9A15FD8C-3683-6A2E-AACF-274A73867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72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Tijdelijke aanduiding voor inhoud 5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9E5B9221-C01D-D814-6C12-62A675AEF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86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Tijdelijke aanduiding voor inhoud 5" descr="Afbeelding met tekst, schermopname, nummer, lijn&#10;&#10;Automatisch gegenereerde beschrijving">
            <a:extLst>
              <a:ext uri="{FF2B5EF4-FFF2-40B4-BE49-F238E27FC236}">
                <a16:creationId xmlns:a16="http://schemas.microsoft.com/office/drawing/2014/main" id="{60D235A0-F995-7622-7F41-161239BB9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88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kleding, persoon, Menselijk gezicht, sport&#10;&#10;Automatisch gegenereerde beschrijving">
            <a:extLst>
              <a:ext uri="{FF2B5EF4-FFF2-40B4-BE49-F238E27FC236}">
                <a16:creationId xmlns:a16="http://schemas.microsoft.com/office/drawing/2014/main" id="{E9DCD1B5-BE9E-E968-592D-2CD401041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54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Tijdelijke aanduiding voor inhoud 5" descr="Afbeelding met tekst, Lettertype, schermopname, wit&#10;&#10;Automatisch gegenereerde beschrijving">
            <a:extLst>
              <a:ext uri="{FF2B5EF4-FFF2-40B4-BE49-F238E27FC236}">
                <a16:creationId xmlns:a16="http://schemas.microsoft.com/office/drawing/2014/main" id="{DAD2151B-7461-DE22-F7B2-9CC740425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69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Menselijk gezicht, glimlach, persoon, vrouw&#10;&#10;Automatisch gegenereerde beschrijving">
            <a:extLst>
              <a:ext uri="{FF2B5EF4-FFF2-40B4-BE49-F238E27FC236}">
                <a16:creationId xmlns:a16="http://schemas.microsoft.com/office/drawing/2014/main" id="{EB751F04-2865-0572-F41C-0C79E45E4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86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Tijdelijke aanduiding voor inhoud 5" descr="Afbeelding met tekst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73DF41BC-A3C5-4809-DFD8-CB8B4ED61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06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Tijdelijke aanduiding voor inhoud 5" descr="Afbeelding met tekst, Lettertype, schermopname, ontwerp&#10;&#10;Automatisch gegenereerde beschrijving">
            <a:extLst>
              <a:ext uri="{FF2B5EF4-FFF2-40B4-BE49-F238E27FC236}">
                <a16:creationId xmlns:a16="http://schemas.microsoft.com/office/drawing/2014/main" id="{5D068870-6759-3FAE-CB80-6B1D2A3CA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18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Tijdelijke aanduiding voor inhoud 5" descr="Afbeelding met tekst, Lettertype, schermopname, ontwerp&#10;&#10;Automatisch gegenereerde beschrijving">
            <a:extLst>
              <a:ext uri="{FF2B5EF4-FFF2-40B4-BE49-F238E27FC236}">
                <a16:creationId xmlns:a16="http://schemas.microsoft.com/office/drawing/2014/main" id="{1E05B579-FBEB-A18E-DE98-22B26EADB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81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Tijdelijke aanduiding voor inhoud 5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92635AE9-6BDE-CC1D-C3F9-8C3CD3A37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35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Tijdelijke aanduiding voor inhoud 5" descr="Afbeelding met tekst, Mobiele telefoon, schermopname, persoon&#10;&#10;Automatisch gegenereerde beschrijving">
            <a:extLst>
              <a:ext uri="{FF2B5EF4-FFF2-40B4-BE49-F238E27FC236}">
                <a16:creationId xmlns:a16="http://schemas.microsoft.com/office/drawing/2014/main" id="{36784A84-90FF-060F-0447-73114360D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59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, Lettertype, schermopname, ontwerp&#10;&#10;Automatisch gegenereerde beschrijving">
            <a:extLst>
              <a:ext uri="{FF2B5EF4-FFF2-40B4-BE49-F238E27FC236}">
                <a16:creationId xmlns:a16="http://schemas.microsoft.com/office/drawing/2014/main" id="{56879A00-AE78-C92D-FE47-567AADFAC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37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Fietshelm, helm, buitenshuis, sportuitrusting&#10;&#10;Automatisch gegenereerde beschrijving">
            <a:extLst>
              <a:ext uri="{FF2B5EF4-FFF2-40B4-BE49-F238E27FC236}">
                <a16:creationId xmlns:a16="http://schemas.microsoft.com/office/drawing/2014/main" id="{266183AB-7489-511F-DE94-A6ED5D18F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02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CEBCDE06-D838-C531-322B-C02DCECCC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86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, schermopname, Lettertype, ontwerp&#10;&#10;Automatisch gegenereerde beschrijving">
            <a:extLst>
              <a:ext uri="{FF2B5EF4-FFF2-40B4-BE49-F238E27FC236}">
                <a16:creationId xmlns:a16="http://schemas.microsoft.com/office/drawing/2014/main" id="{142E710F-72C6-6CC1-7FBE-5BF7F17A3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86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Tijdelijke aanduiding voor inhoud 5" descr="Afbeelding met tekst, schermopname, Lettertype, document&#10;&#10;Automatisch gegenereerde beschrijving">
            <a:extLst>
              <a:ext uri="{FF2B5EF4-FFF2-40B4-BE49-F238E27FC236}">
                <a16:creationId xmlns:a16="http://schemas.microsoft.com/office/drawing/2014/main" id="{2669560B-2D7D-D145-5D99-41B71FC1D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17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Menselijk gezicht, vrouw, glimlach&#10;&#10;Automatisch gegenereerde beschrijving">
            <a:extLst>
              <a:ext uri="{FF2B5EF4-FFF2-40B4-BE49-F238E27FC236}">
                <a16:creationId xmlns:a16="http://schemas.microsoft.com/office/drawing/2014/main" id="{29871D57-CF4D-45B7-DED0-15D25A15B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98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, visitekaartje, schermopname, Lettertype&#10;&#10;Automatisch gegenereerde beschrijving">
            <a:extLst>
              <a:ext uri="{FF2B5EF4-FFF2-40B4-BE49-F238E27FC236}">
                <a16:creationId xmlns:a16="http://schemas.microsoft.com/office/drawing/2014/main" id="{32A6453D-9CC4-C418-EA60-B119E848C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84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, visitekaartje, schermopname, Lettertype&#10;&#10;Automatisch gegenereerde beschrijving">
            <a:extLst>
              <a:ext uri="{FF2B5EF4-FFF2-40B4-BE49-F238E27FC236}">
                <a16:creationId xmlns:a16="http://schemas.microsoft.com/office/drawing/2014/main" id="{BF8293BA-AC2B-FE05-6057-798F4BACD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29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, schermopname, Lettertype, ontwerp&#10;&#10;Automatisch gegenereerde beschrijving">
            <a:extLst>
              <a:ext uri="{FF2B5EF4-FFF2-40B4-BE49-F238E27FC236}">
                <a16:creationId xmlns:a16="http://schemas.microsoft.com/office/drawing/2014/main" id="{EC3A74C8-36EB-26EB-7531-ADB71415E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45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stadion, buitenshuis, boom, Luchtfotografie&#10;&#10;Automatisch gegenereerde beschrijving">
            <a:extLst>
              <a:ext uri="{FF2B5EF4-FFF2-40B4-BE49-F238E27FC236}">
                <a16:creationId xmlns:a16="http://schemas.microsoft.com/office/drawing/2014/main" id="{F122084A-49AB-FF31-659A-E45558896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92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, schermopname, gras&#10;&#10;Automatisch gegenereerde beschrijving">
            <a:extLst>
              <a:ext uri="{FF2B5EF4-FFF2-40B4-BE49-F238E27FC236}">
                <a16:creationId xmlns:a16="http://schemas.microsoft.com/office/drawing/2014/main" id="{0CA8399A-37EA-3EB8-6D29-36A1F9B6D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0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Tijdelijke aanduiding voor inhoud 5" descr="Afbeelding met tekst, schermopname, boom&#10;&#10;Automatisch gegenereerde beschrijving">
            <a:extLst>
              <a:ext uri="{FF2B5EF4-FFF2-40B4-BE49-F238E27FC236}">
                <a16:creationId xmlns:a16="http://schemas.microsoft.com/office/drawing/2014/main" id="{0FB0EF1D-2579-7F1F-644D-5060F0682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19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Tijdelijke aanduiding voor inhoud 5" descr="Afbeelding met kaart, schermopname&#10;&#10;Automatisch gegenereerde beschrijving">
            <a:extLst>
              <a:ext uri="{FF2B5EF4-FFF2-40B4-BE49-F238E27FC236}">
                <a16:creationId xmlns:a16="http://schemas.microsoft.com/office/drawing/2014/main" id="{2AA5C552-3B2A-C348-0341-096F287D4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36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schermopname, tekst, kaart&#10;&#10;Automatisch gegenereerde beschrijving">
            <a:extLst>
              <a:ext uri="{FF2B5EF4-FFF2-40B4-BE49-F238E27FC236}">
                <a16:creationId xmlns:a16="http://schemas.microsoft.com/office/drawing/2014/main" id="{C93C896F-479F-53F6-8EBF-3D7C55B35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9763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9E1B19152F5E43B0CDB5809174CD8A" ma:contentTypeVersion="13" ma:contentTypeDescription="Een nieuw document maken." ma:contentTypeScope="" ma:versionID="978518e96522c640d4c7fe0b2d3d880f">
  <xsd:schema xmlns:xsd="http://www.w3.org/2001/XMLSchema" xmlns:xs="http://www.w3.org/2001/XMLSchema" xmlns:p="http://schemas.microsoft.com/office/2006/metadata/properties" xmlns:ns2="9cb09218-ee08-4d65-a283-d843949a7a28" xmlns:ns3="dfda55f4-d292-4c4a-93af-f71e8f6bfe06" targetNamespace="http://schemas.microsoft.com/office/2006/metadata/properties" ma:root="true" ma:fieldsID="379b050012a6c4a991d59b1f83bf54ed" ns2:_="" ns3:_="">
    <xsd:import namespace="9cb09218-ee08-4d65-a283-d843949a7a28"/>
    <xsd:import namespace="dfda55f4-d292-4c4a-93af-f71e8f6bfe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09218-ee08-4d65-a283-d843949a7a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2801ddf7-c9ef-494d-adff-13acbc538d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a55f4-d292-4c4a-93af-f71e8f6bfe0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60dd555-6c14-4f79-99f7-24c0e2d6d805}" ma:internalName="TaxCatchAll" ma:showField="CatchAllData" ma:web="dfda55f4-d292-4c4a-93af-f71e8f6bfe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b09218-ee08-4d65-a283-d843949a7a28">
      <Terms xmlns="http://schemas.microsoft.com/office/infopath/2007/PartnerControls"/>
    </lcf76f155ced4ddcb4097134ff3c332f>
    <TaxCatchAll xmlns="dfda55f4-d292-4c4a-93af-f71e8f6bfe06" xsi:nil="true"/>
  </documentManagement>
</p:properties>
</file>

<file path=customXml/itemProps1.xml><?xml version="1.0" encoding="utf-8"?>
<ds:datastoreItem xmlns:ds="http://schemas.openxmlformats.org/officeDocument/2006/customXml" ds:itemID="{A8BA6C8A-0510-413B-8E47-79222FE4FC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49932D-1869-4836-89DF-C6B4900A71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b09218-ee08-4d65-a283-d843949a7a28"/>
    <ds:schemaRef ds:uri="dfda55f4-d292-4c4a-93af-f71e8f6bfe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9D5E1B-5F26-4F15-AE9A-7FD84A03CF1A}">
  <ds:schemaRefs>
    <ds:schemaRef ds:uri="http://schemas.microsoft.com/office/2006/metadata/properties"/>
    <ds:schemaRef ds:uri="http://schemas.microsoft.com/office/infopath/2007/PartnerControls"/>
    <ds:schemaRef ds:uri="9cb09218-ee08-4d65-a283-d843949a7a28"/>
    <ds:schemaRef ds:uri="dfda55f4-d292-4c4a-93af-f71e8f6bfe0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</Words>
  <Application>Microsoft Office PowerPoint</Application>
  <PresentationFormat>Widescreen</PresentationFormat>
  <Paragraphs>1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Kantoorthema</vt:lpstr>
      <vt:lpstr>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Lieke Kleverwal</dc:creator>
  <cp:lastModifiedBy>Lieke Kleverwal</cp:lastModifiedBy>
  <cp:revision>8</cp:revision>
  <dcterms:created xsi:type="dcterms:W3CDTF">2025-06-10T11:59:56Z</dcterms:created>
  <dcterms:modified xsi:type="dcterms:W3CDTF">2025-06-17T17:19:04Z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0x0101002A9E1B19152F5E43B0CDB5809174CD8A</vt:lpwstr>
  </property>
  <property fmtid="{D5CDD505-2E9C-101B-9397-08002B2CF9AE}" pid="3" name="MediaServiceImageTags">
    <vt:lpwstr/>
  </property>
</Properties>
</file>