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59" r:id="rId5"/>
    <p:sldId id="258" r:id="rId6"/>
    <p:sldId id="260" r:id="rId7"/>
    <p:sldId id="271" r:id="rId8"/>
    <p:sldId id="272" r:id="rId9"/>
    <p:sldId id="262" r:id="rId10"/>
    <p:sldId id="273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CD47A-5621-4C20-85DF-12D027197F60}" v="9" dt="2024-01-23T09:26:31.296"/>
    <p1510:client id="{470E9426-752B-4097-B5B4-100681215890}" v="13" dt="2024-01-22T15:09:40.307"/>
    <p1510:client id="{CD118E9E-875A-4C2D-8EF6-87E0A15223DC}" v="3" dt="2024-01-23T15:41:06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ke Kleverwal" userId="S::l.kleverwal@kinderfonds.nl::d9830ea1-3397-4209-bf11-51b24d2d7435" providerId="AD" clId="Web-{470E9426-752B-4097-B5B4-100681215890}"/>
    <pc:docChg chg="addSld modSld sldOrd">
      <pc:chgData name="Lieke Kleverwal" userId="S::l.kleverwal@kinderfonds.nl::d9830ea1-3397-4209-bf11-51b24d2d7435" providerId="AD" clId="Web-{470E9426-752B-4097-B5B4-100681215890}" dt="2024-01-22T15:09:42.917" v="12"/>
      <pc:docMkLst>
        <pc:docMk/>
      </pc:docMkLst>
      <pc:sldChg chg="ord">
        <pc:chgData name="Lieke Kleverwal" userId="S::l.kleverwal@kinderfonds.nl::d9830ea1-3397-4209-bf11-51b24d2d7435" providerId="AD" clId="Web-{470E9426-752B-4097-B5B4-100681215890}" dt="2024-01-22T14:58:26.236" v="2"/>
        <pc:sldMkLst>
          <pc:docMk/>
          <pc:sldMk cId="4244953044" sldId="259"/>
        </pc:sldMkLst>
      </pc:sldChg>
      <pc:sldChg chg="addSp delSp modSp new mod setBg">
        <pc:chgData name="Lieke Kleverwal" userId="S::l.kleverwal@kinderfonds.nl::d9830ea1-3397-4209-bf11-51b24d2d7435" providerId="AD" clId="Web-{470E9426-752B-4097-B5B4-100681215890}" dt="2024-01-22T14:58:29.642" v="3"/>
        <pc:sldMkLst>
          <pc:docMk/>
          <pc:sldMk cId="146923887" sldId="270"/>
        </pc:sldMkLst>
        <pc:spChg chg="del">
          <ac:chgData name="Lieke Kleverwal" userId="S::l.kleverwal@kinderfonds.nl::d9830ea1-3397-4209-bf11-51b24d2d7435" providerId="AD" clId="Web-{470E9426-752B-4097-B5B4-100681215890}" dt="2024-01-22T14:58:29.642" v="3"/>
          <ac:spMkLst>
            <pc:docMk/>
            <pc:sldMk cId="146923887" sldId="270"/>
            <ac:spMk id="2" creationId="{659B70EF-AEDF-515A-86E0-F00996C9F037}"/>
          </ac:spMkLst>
        </pc:spChg>
        <pc:spChg chg="del">
          <ac:chgData name="Lieke Kleverwal" userId="S::l.kleverwal@kinderfonds.nl::d9830ea1-3397-4209-bf11-51b24d2d7435" providerId="AD" clId="Web-{470E9426-752B-4097-B5B4-100681215890}" dt="2024-01-22T14:58:17.189" v="1"/>
          <ac:spMkLst>
            <pc:docMk/>
            <pc:sldMk cId="146923887" sldId="270"/>
            <ac:spMk id="3" creationId="{D7BB8F0B-ECF4-6F4E-9A8C-6F4B0A5D72C1}"/>
          </ac:spMkLst>
        </pc:spChg>
        <pc:spChg chg="add">
          <ac:chgData name="Lieke Kleverwal" userId="S::l.kleverwal@kinderfonds.nl::d9830ea1-3397-4209-bf11-51b24d2d7435" providerId="AD" clId="Web-{470E9426-752B-4097-B5B4-100681215890}" dt="2024-01-22T14:58:29.642" v="3"/>
          <ac:spMkLst>
            <pc:docMk/>
            <pc:sldMk cId="146923887" sldId="270"/>
            <ac:spMk id="9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470E9426-752B-4097-B5B4-100681215890}" dt="2024-01-22T14:58:29.642" v="3"/>
          <ac:picMkLst>
            <pc:docMk/>
            <pc:sldMk cId="146923887" sldId="270"/>
            <ac:picMk id="4" creationId="{D443B3C3-9106-92B8-03DF-B53980EA82E7}"/>
          </ac:picMkLst>
        </pc:picChg>
      </pc:sldChg>
      <pc:sldChg chg="addSp delSp modSp new mod setBg">
        <pc:chgData name="Lieke Kleverwal" userId="S::l.kleverwal@kinderfonds.nl::d9830ea1-3397-4209-bf11-51b24d2d7435" providerId="AD" clId="Web-{470E9426-752B-4097-B5B4-100681215890}" dt="2024-01-22T14:58:50.596" v="6"/>
        <pc:sldMkLst>
          <pc:docMk/>
          <pc:sldMk cId="1789654002" sldId="271"/>
        </pc:sldMkLst>
        <pc:spChg chg="del">
          <ac:chgData name="Lieke Kleverwal" userId="S::l.kleverwal@kinderfonds.nl::d9830ea1-3397-4209-bf11-51b24d2d7435" providerId="AD" clId="Web-{470E9426-752B-4097-B5B4-100681215890}" dt="2024-01-22T14:58:50.596" v="6"/>
          <ac:spMkLst>
            <pc:docMk/>
            <pc:sldMk cId="1789654002" sldId="271"/>
            <ac:spMk id="2" creationId="{E70198BC-8ADC-6EC9-F764-862AAD1C72E5}"/>
          </ac:spMkLst>
        </pc:spChg>
        <pc:spChg chg="del">
          <ac:chgData name="Lieke Kleverwal" userId="S::l.kleverwal@kinderfonds.nl::d9830ea1-3397-4209-bf11-51b24d2d7435" providerId="AD" clId="Web-{470E9426-752B-4097-B5B4-100681215890}" dt="2024-01-22T14:58:46.737" v="5"/>
          <ac:spMkLst>
            <pc:docMk/>
            <pc:sldMk cId="1789654002" sldId="271"/>
            <ac:spMk id="3" creationId="{3E6BF366-7AB7-294E-4850-A8634A068A95}"/>
          </ac:spMkLst>
        </pc:spChg>
        <pc:spChg chg="add">
          <ac:chgData name="Lieke Kleverwal" userId="S::l.kleverwal@kinderfonds.nl::d9830ea1-3397-4209-bf11-51b24d2d7435" providerId="AD" clId="Web-{470E9426-752B-4097-B5B4-100681215890}" dt="2024-01-22T14:58:50.596" v="6"/>
          <ac:spMkLst>
            <pc:docMk/>
            <pc:sldMk cId="1789654002" sldId="271"/>
            <ac:spMk id="9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470E9426-752B-4097-B5B4-100681215890}" dt="2024-01-22T14:58:50.596" v="6"/>
          <ac:picMkLst>
            <pc:docMk/>
            <pc:sldMk cId="1789654002" sldId="271"/>
            <ac:picMk id="4" creationId="{1BB91A1A-38B3-823C-27F7-5A2F9E40F92D}"/>
          </ac:picMkLst>
        </pc:picChg>
      </pc:sldChg>
      <pc:sldChg chg="addSp delSp modSp new mod setBg">
        <pc:chgData name="Lieke Kleverwal" userId="S::l.kleverwal@kinderfonds.nl::d9830ea1-3397-4209-bf11-51b24d2d7435" providerId="AD" clId="Web-{470E9426-752B-4097-B5B4-100681215890}" dt="2024-01-22T14:58:59.909" v="9"/>
        <pc:sldMkLst>
          <pc:docMk/>
          <pc:sldMk cId="3931666480" sldId="272"/>
        </pc:sldMkLst>
        <pc:spChg chg="del">
          <ac:chgData name="Lieke Kleverwal" userId="S::l.kleverwal@kinderfonds.nl::d9830ea1-3397-4209-bf11-51b24d2d7435" providerId="AD" clId="Web-{470E9426-752B-4097-B5B4-100681215890}" dt="2024-01-22T14:58:59.909" v="9"/>
          <ac:spMkLst>
            <pc:docMk/>
            <pc:sldMk cId="3931666480" sldId="272"/>
            <ac:spMk id="2" creationId="{C4C4C478-C966-2D17-AE43-107B317F2A8B}"/>
          </ac:spMkLst>
        </pc:spChg>
        <pc:spChg chg="del">
          <ac:chgData name="Lieke Kleverwal" userId="S::l.kleverwal@kinderfonds.nl::d9830ea1-3397-4209-bf11-51b24d2d7435" providerId="AD" clId="Web-{470E9426-752B-4097-B5B4-100681215890}" dt="2024-01-22T14:58:56.143" v="8"/>
          <ac:spMkLst>
            <pc:docMk/>
            <pc:sldMk cId="3931666480" sldId="272"/>
            <ac:spMk id="3" creationId="{1B431832-25F2-21AF-2FFB-58371BB334EE}"/>
          </ac:spMkLst>
        </pc:spChg>
        <pc:spChg chg="add">
          <ac:chgData name="Lieke Kleverwal" userId="S::l.kleverwal@kinderfonds.nl::d9830ea1-3397-4209-bf11-51b24d2d7435" providerId="AD" clId="Web-{470E9426-752B-4097-B5B4-100681215890}" dt="2024-01-22T14:58:59.909" v="9"/>
          <ac:spMkLst>
            <pc:docMk/>
            <pc:sldMk cId="3931666480" sldId="272"/>
            <ac:spMk id="9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470E9426-752B-4097-B5B4-100681215890}" dt="2024-01-22T14:58:59.909" v="9"/>
          <ac:picMkLst>
            <pc:docMk/>
            <pc:sldMk cId="3931666480" sldId="272"/>
            <ac:picMk id="4" creationId="{659CE832-E3F5-98D0-0FCB-B867367939D8}"/>
          </ac:picMkLst>
        </pc:picChg>
      </pc:sldChg>
      <pc:sldChg chg="addSp delSp modSp new mod setBg">
        <pc:chgData name="Lieke Kleverwal" userId="S::l.kleverwal@kinderfonds.nl::d9830ea1-3397-4209-bf11-51b24d2d7435" providerId="AD" clId="Web-{470E9426-752B-4097-B5B4-100681215890}" dt="2024-01-22T15:09:42.917" v="12"/>
        <pc:sldMkLst>
          <pc:docMk/>
          <pc:sldMk cId="2104603590" sldId="273"/>
        </pc:sldMkLst>
        <pc:spChg chg="del">
          <ac:chgData name="Lieke Kleverwal" userId="S::l.kleverwal@kinderfonds.nl::d9830ea1-3397-4209-bf11-51b24d2d7435" providerId="AD" clId="Web-{470E9426-752B-4097-B5B4-100681215890}" dt="2024-01-22T15:09:42.917" v="12"/>
          <ac:spMkLst>
            <pc:docMk/>
            <pc:sldMk cId="2104603590" sldId="273"/>
            <ac:spMk id="2" creationId="{3277810D-9EC0-B6A0-C322-AACE19863793}"/>
          </ac:spMkLst>
        </pc:spChg>
        <pc:spChg chg="del">
          <ac:chgData name="Lieke Kleverwal" userId="S::l.kleverwal@kinderfonds.nl::d9830ea1-3397-4209-bf11-51b24d2d7435" providerId="AD" clId="Web-{470E9426-752B-4097-B5B4-100681215890}" dt="2024-01-22T15:09:39.932" v="11"/>
          <ac:spMkLst>
            <pc:docMk/>
            <pc:sldMk cId="2104603590" sldId="273"/>
            <ac:spMk id="3" creationId="{0BE7860E-6807-3DFD-CD85-3AEADC09F45E}"/>
          </ac:spMkLst>
        </pc:spChg>
        <pc:spChg chg="add">
          <ac:chgData name="Lieke Kleverwal" userId="S::l.kleverwal@kinderfonds.nl::d9830ea1-3397-4209-bf11-51b24d2d7435" providerId="AD" clId="Web-{470E9426-752B-4097-B5B4-100681215890}" dt="2024-01-22T15:09:42.917" v="12"/>
          <ac:spMkLst>
            <pc:docMk/>
            <pc:sldMk cId="2104603590" sldId="273"/>
            <ac:spMk id="9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470E9426-752B-4097-B5B4-100681215890}" dt="2024-01-22T15:09:42.917" v="12"/>
          <ac:picMkLst>
            <pc:docMk/>
            <pc:sldMk cId="2104603590" sldId="273"/>
            <ac:picMk id="4" creationId="{40769DF4-6966-89DB-48B2-EE71EF4F1A66}"/>
          </ac:picMkLst>
        </pc:picChg>
      </pc:sldChg>
    </pc:docChg>
  </pc:docChgLst>
  <pc:docChgLst>
    <pc:chgData name="Lieke Kleverwal" userId="S::l.kleverwal@kinderfonds.nl::d9830ea1-3397-4209-bf11-51b24d2d7435" providerId="AD" clId="Web-{416CD47A-5621-4C20-85DF-12D027197F60}"/>
    <pc:docChg chg="modSld">
      <pc:chgData name="Lieke Kleverwal" userId="S::l.kleverwal@kinderfonds.nl::d9830ea1-3397-4209-bf11-51b24d2d7435" providerId="AD" clId="Web-{416CD47A-5621-4C20-85DF-12D027197F60}" dt="2024-01-23T09:26:34.827" v="8"/>
      <pc:docMkLst>
        <pc:docMk/>
      </pc:docMkLst>
      <pc:sldChg chg="addSp delSp modSp">
        <pc:chgData name="Lieke Kleverwal" userId="S::l.kleverwal@kinderfonds.nl::d9830ea1-3397-4209-bf11-51b24d2d7435" providerId="AD" clId="Web-{416CD47A-5621-4C20-85DF-12D027197F60}" dt="2024-01-23T09:26:10.811" v="2"/>
        <pc:sldMkLst>
          <pc:docMk/>
          <pc:sldMk cId="4244953044" sldId="259"/>
        </pc:sldMkLst>
        <pc:spChg chg="add del mod">
          <ac:chgData name="Lieke Kleverwal" userId="S::l.kleverwal@kinderfonds.nl::d9830ea1-3397-4209-bf11-51b24d2d7435" providerId="AD" clId="Web-{416CD47A-5621-4C20-85DF-12D027197F60}" dt="2024-01-23T09:26:08.561" v="1"/>
          <ac:spMkLst>
            <pc:docMk/>
            <pc:sldMk cId="4244953044" sldId="259"/>
            <ac:spMk id="3" creationId="{4E1C27B2-5FC7-B00E-77C3-4AF79DE5D3C4}"/>
          </ac:spMkLst>
        </pc:spChg>
        <pc:spChg chg="del">
          <ac:chgData name="Lieke Kleverwal" userId="S::l.kleverwal@kinderfonds.nl::d9830ea1-3397-4209-bf11-51b24d2d7435" providerId="AD" clId="Web-{416CD47A-5621-4C20-85DF-12D027197F60}" dt="2024-01-23T09:26:10.811" v="2"/>
          <ac:spMkLst>
            <pc:docMk/>
            <pc:sldMk cId="4244953044" sldId="259"/>
            <ac:spMk id="10" creationId="{42A4FC2C-047E-45A5-965D-8E1E3BF09BC6}"/>
          </ac:spMkLst>
        </pc:spChg>
        <pc:spChg chg="add">
          <ac:chgData name="Lieke Kleverwal" userId="S::l.kleverwal@kinderfonds.nl::d9830ea1-3397-4209-bf11-51b24d2d7435" providerId="AD" clId="Web-{416CD47A-5621-4C20-85DF-12D027197F60}" dt="2024-01-23T09:26:10.811" v="2"/>
          <ac:spMkLst>
            <pc:docMk/>
            <pc:sldMk cId="4244953044" sldId="259"/>
            <ac:spMk id="15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416CD47A-5621-4C20-85DF-12D027197F60}" dt="2024-01-23T09:26:10.811" v="2"/>
          <ac:picMkLst>
            <pc:docMk/>
            <pc:sldMk cId="4244953044" sldId="259"/>
            <ac:picMk id="4" creationId="{1843194A-1C49-5E58-1E1C-5A5FFD49BA9E}"/>
          </ac:picMkLst>
        </pc:picChg>
        <pc:picChg chg="del">
          <ac:chgData name="Lieke Kleverwal" userId="S::l.kleverwal@kinderfonds.nl::d9830ea1-3397-4209-bf11-51b24d2d7435" providerId="AD" clId="Web-{416CD47A-5621-4C20-85DF-12D027197F60}" dt="2024-01-23T09:26:02.514" v="0"/>
          <ac:picMkLst>
            <pc:docMk/>
            <pc:sldMk cId="4244953044" sldId="259"/>
            <ac:picMk id="5" creationId="{F4C0E2F2-6F22-174E-A907-153397450FB3}"/>
          </ac:picMkLst>
        </pc:picChg>
      </pc:sldChg>
      <pc:sldChg chg="addSp delSp modSp">
        <pc:chgData name="Lieke Kleverwal" userId="S::l.kleverwal@kinderfonds.nl::d9830ea1-3397-4209-bf11-51b24d2d7435" providerId="AD" clId="Web-{416CD47A-5621-4C20-85DF-12D027197F60}" dt="2024-01-23T09:26:24.155" v="5"/>
        <pc:sldMkLst>
          <pc:docMk/>
          <pc:sldMk cId="1317188010" sldId="265"/>
        </pc:sldMkLst>
        <pc:spChg chg="add del mod">
          <ac:chgData name="Lieke Kleverwal" userId="S::l.kleverwal@kinderfonds.nl::d9830ea1-3397-4209-bf11-51b24d2d7435" providerId="AD" clId="Web-{416CD47A-5621-4C20-85DF-12D027197F60}" dt="2024-01-23T09:26:20.405" v="4"/>
          <ac:spMkLst>
            <pc:docMk/>
            <pc:sldMk cId="1317188010" sldId="265"/>
            <ac:spMk id="3" creationId="{BC35502A-5045-6C38-3E05-5B3889392F17}"/>
          </ac:spMkLst>
        </pc:spChg>
        <pc:spChg chg="del">
          <ac:chgData name="Lieke Kleverwal" userId="S::l.kleverwal@kinderfonds.nl::d9830ea1-3397-4209-bf11-51b24d2d7435" providerId="AD" clId="Web-{416CD47A-5621-4C20-85DF-12D027197F60}" dt="2024-01-23T09:26:24.155" v="5"/>
          <ac:spMkLst>
            <pc:docMk/>
            <pc:sldMk cId="1317188010" sldId="265"/>
            <ac:spMk id="10" creationId="{42A4FC2C-047E-45A5-965D-8E1E3BF09BC6}"/>
          </ac:spMkLst>
        </pc:spChg>
        <pc:spChg chg="add">
          <ac:chgData name="Lieke Kleverwal" userId="S::l.kleverwal@kinderfonds.nl::d9830ea1-3397-4209-bf11-51b24d2d7435" providerId="AD" clId="Web-{416CD47A-5621-4C20-85DF-12D027197F60}" dt="2024-01-23T09:26:24.155" v="5"/>
          <ac:spMkLst>
            <pc:docMk/>
            <pc:sldMk cId="1317188010" sldId="265"/>
            <ac:spMk id="15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416CD47A-5621-4C20-85DF-12D027197F60}" dt="2024-01-23T09:26:24.155" v="5"/>
          <ac:picMkLst>
            <pc:docMk/>
            <pc:sldMk cId="1317188010" sldId="265"/>
            <ac:picMk id="4" creationId="{65DE0126-8D15-CAEB-EA13-47E720F0530A}"/>
          </ac:picMkLst>
        </pc:picChg>
        <pc:picChg chg="del">
          <ac:chgData name="Lieke Kleverwal" userId="S::l.kleverwal@kinderfonds.nl::d9830ea1-3397-4209-bf11-51b24d2d7435" providerId="AD" clId="Web-{416CD47A-5621-4C20-85DF-12D027197F60}" dt="2024-01-23T09:26:15.657" v="3"/>
          <ac:picMkLst>
            <pc:docMk/>
            <pc:sldMk cId="1317188010" sldId="265"/>
            <ac:picMk id="5" creationId="{81BA9D9D-5D2B-5B4A-B485-6CB3982CCBDA}"/>
          </ac:picMkLst>
        </pc:picChg>
      </pc:sldChg>
      <pc:sldChg chg="addSp delSp modSp">
        <pc:chgData name="Lieke Kleverwal" userId="S::l.kleverwal@kinderfonds.nl::d9830ea1-3397-4209-bf11-51b24d2d7435" providerId="AD" clId="Web-{416CD47A-5621-4C20-85DF-12D027197F60}" dt="2024-01-23T09:26:34.827" v="8"/>
        <pc:sldMkLst>
          <pc:docMk/>
          <pc:sldMk cId="238872112" sldId="266"/>
        </pc:sldMkLst>
        <pc:spChg chg="add del mod">
          <ac:chgData name="Lieke Kleverwal" userId="S::l.kleverwal@kinderfonds.nl::d9830ea1-3397-4209-bf11-51b24d2d7435" providerId="AD" clId="Web-{416CD47A-5621-4C20-85DF-12D027197F60}" dt="2024-01-23T09:26:30.999" v="7"/>
          <ac:spMkLst>
            <pc:docMk/>
            <pc:sldMk cId="238872112" sldId="266"/>
            <ac:spMk id="3" creationId="{C03B1DB8-00D3-3DDE-A867-03F734D210A6}"/>
          </ac:spMkLst>
        </pc:spChg>
        <pc:spChg chg="del">
          <ac:chgData name="Lieke Kleverwal" userId="S::l.kleverwal@kinderfonds.nl::d9830ea1-3397-4209-bf11-51b24d2d7435" providerId="AD" clId="Web-{416CD47A-5621-4C20-85DF-12D027197F60}" dt="2024-01-23T09:26:34.827" v="8"/>
          <ac:spMkLst>
            <pc:docMk/>
            <pc:sldMk cId="238872112" sldId="266"/>
            <ac:spMk id="10" creationId="{42A4FC2C-047E-45A5-965D-8E1E3BF09BC6}"/>
          </ac:spMkLst>
        </pc:spChg>
        <pc:spChg chg="add">
          <ac:chgData name="Lieke Kleverwal" userId="S::l.kleverwal@kinderfonds.nl::d9830ea1-3397-4209-bf11-51b24d2d7435" providerId="AD" clId="Web-{416CD47A-5621-4C20-85DF-12D027197F60}" dt="2024-01-23T09:26:34.827" v="8"/>
          <ac:spMkLst>
            <pc:docMk/>
            <pc:sldMk cId="238872112" sldId="266"/>
            <ac:spMk id="15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416CD47A-5621-4C20-85DF-12D027197F60}" dt="2024-01-23T09:26:34.827" v="8"/>
          <ac:picMkLst>
            <pc:docMk/>
            <pc:sldMk cId="238872112" sldId="266"/>
            <ac:picMk id="4" creationId="{E19DBE9A-918B-72E5-6A65-75C81C30E735}"/>
          </ac:picMkLst>
        </pc:picChg>
        <pc:picChg chg="del">
          <ac:chgData name="Lieke Kleverwal" userId="S::l.kleverwal@kinderfonds.nl::d9830ea1-3397-4209-bf11-51b24d2d7435" providerId="AD" clId="Web-{416CD47A-5621-4C20-85DF-12D027197F60}" dt="2024-01-23T09:26:26.921" v="6"/>
          <ac:picMkLst>
            <pc:docMk/>
            <pc:sldMk cId="238872112" sldId="266"/>
            <ac:picMk id="5" creationId="{4EBCBC0F-4817-A441-9697-1796DBFC529F}"/>
          </ac:picMkLst>
        </pc:picChg>
      </pc:sldChg>
    </pc:docChg>
  </pc:docChgLst>
  <pc:docChgLst>
    <pc:chgData name="Lieke Kleverwal" userId="S::l.kleverwal@kinderfonds.nl::d9830ea1-3397-4209-bf11-51b24d2d7435" providerId="AD" clId="Web-{CD118E9E-875A-4C2D-8EF6-87E0A15223DC}"/>
    <pc:docChg chg="modSld">
      <pc:chgData name="Lieke Kleverwal" userId="S::l.kleverwal@kinderfonds.nl::d9830ea1-3397-4209-bf11-51b24d2d7435" providerId="AD" clId="Web-{CD118E9E-875A-4C2D-8EF6-87E0A15223DC}" dt="2024-01-23T15:41:08.805" v="2"/>
      <pc:docMkLst>
        <pc:docMk/>
      </pc:docMkLst>
      <pc:sldChg chg="addSp delSp modSp">
        <pc:chgData name="Lieke Kleverwal" userId="S::l.kleverwal@kinderfonds.nl::d9830ea1-3397-4209-bf11-51b24d2d7435" providerId="AD" clId="Web-{CD118E9E-875A-4C2D-8EF6-87E0A15223DC}" dt="2024-01-23T15:41:08.805" v="2"/>
        <pc:sldMkLst>
          <pc:docMk/>
          <pc:sldMk cId="1120412096" sldId="268"/>
        </pc:sldMkLst>
        <pc:spChg chg="add del mod">
          <ac:chgData name="Lieke Kleverwal" userId="S::l.kleverwal@kinderfonds.nl::d9830ea1-3397-4209-bf11-51b24d2d7435" providerId="AD" clId="Web-{CD118E9E-875A-4C2D-8EF6-87E0A15223DC}" dt="2024-01-23T15:41:06.477" v="1"/>
          <ac:spMkLst>
            <pc:docMk/>
            <pc:sldMk cId="1120412096" sldId="268"/>
            <ac:spMk id="3" creationId="{A4378059-D470-5BD0-F10C-1C70371960D5}"/>
          </ac:spMkLst>
        </pc:spChg>
        <pc:spChg chg="del">
          <ac:chgData name="Lieke Kleverwal" userId="S::l.kleverwal@kinderfonds.nl::d9830ea1-3397-4209-bf11-51b24d2d7435" providerId="AD" clId="Web-{CD118E9E-875A-4C2D-8EF6-87E0A15223DC}" dt="2024-01-23T15:41:08.805" v="2"/>
          <ac:spMkLst>
            <pc:docMk/>
            <pc:sldMk cId="1120412096" sldId="268"/>
            <ac:spMk id="10" creationId="{42A4FC2C-047E-45A5-965D-8E1E3BF09BC6}"/>
          </ac:spMkLst>
        </pc:spChg>
        <pc:spChg chg="add">
          <ac:chgData name="Lieke Kleverwal" userId="S::l.kleverwal@kinderfonds.nl::d9830ea1-3397-4209-bf11-51b24d2d7435" providerId="AD" clId="Web-{CD118E9E-875A-4C2D-8EF6-87E0A15223DC}" dt="2024-01-23T15:41:08.805" v="2"/>
          <ac:spMkLst>
            <pc:docMk/>
            <pc:sldMk cId="1120412096" sldId="268"/>
            <ac:spMk id="15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CD118E9E-875A-4C2D-8EF6-87E0A15223DC}" dt="2024-01-23T15:41:08.805" v="2"/>
          <ac:picMkLst>
            <pc:docMk/>
            <pc:sldMk cId="1120412096" sldId="268"/>
            <ac:picMk id="4" creationId="{9F100D06-CF1C-6ECA-7347-1A2D630FF916}"/>
          </ac:picMkLst>
        </pc:picChg>
        <pc:picChg chg="del">
          <ac:chgData name="Lieke Kleverwal" userId="S::l.kleverwal@kinderfonds.nl::d9830ea1-3397-4209-bf11-51b24d2d7435" providerId="AD" clId="Web-{CD118E9E-875A-4C2D-8EF6-87E0A15223DC}" dt="2024-01-23T15:40:53.476" v="0"/>
          <ac:picMkLst>
            <pc:docMk/>
            <pc:sldMk cId="1120412096" sldId="268"/>
            <ac:picMk id="5" creationId="{58CE37F5-0703-3D44-B469-0B875FF410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4EA05-ED77-9248-9355-BBBA4FE1E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6715E9-D3DA-0E4D-BF66-93157ECC1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E2437D-C8A4-0248-B2D8-35880EFE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9EB-09C0-604F-9323-34076E2F7506}" type="datetimeFigureOut">
              <a:rPr lang="nl-NL" smtClean="0"/>
              <a:t>23-01-2024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F7EBB4-CE57-FB4F-91C6-7C0AEE80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30AA4C-60CF-844F-8ADD-4339D529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016-3A83-0243-BBF8-2D8CEB3E1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4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0A372-C444-4F42-90E8-2064D856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6AA62D-31BC-F64B-B5AA-54B4FCA77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508FB9-704F-3C49-B84B-5702D293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9EB-09C0-604F-9323-34076E2F7506}" type="datetimeFigureOut">
              <a:rPr lang="nl-NL" smtClean="0"/>
              <a:t>23-01-2024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8E0FE0-EECB-354C-8686-FF9AC04B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C098D2-42C4-F047-A7AA-3542BF5D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016-3A83-0243-BBF8-2D8CEB3E1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04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60BDF94-BCD6-9640-B218-5B86618ED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6972A1-2333-D946-A766-35782217C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964ED0-B7E7-3A40-AD44-9EEA91BA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9EB-09C0-604F-9323-34076E2F7506}" type="datetimeFigureOut">
              <a:rPr lang="nl-NL" smtClean="0"/>
              <a:t>23-01-2024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6C669C-03DC-AF42-B288-0868FA81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326EC-F010-AD41-951D-F6B9FD79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016-3A83-0243-BBF8-2D8CEB3E1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49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4032E-7004-D143-A23C-47562C08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7C2686-467F-5542-A86D-077554B68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57DA28-0151-D946-963C-EF9B5F9D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9EB-09C0-604F-9323-34076E2F7506}" type="datetimeFigureOut">
              <a:rPr lang="nl-NL" smtClean="0"/>
              <a:t>23-01-2024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FC33F0-65DB-FA49-9FF0-F58DB319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A5F5D2-ACE2-4A48-B392-D00A6311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016-3A83-0243-BBF8-2D8CEB3E1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37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9B82B-A219-A347-9B18-A1440E9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4E1233-D65A-B943-8C19-FF15D92F0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B1869A-233A-A04D-AD05-3D7479BC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9EB-09C0-604F-9323-34076E2F7506}" type="datetimeFigureOut">
              <a:rPr lang="nl-NL" smtClean="0"/>
              <a:t>23-01-2024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C4E420-3C1A-0E4A-BAF3-610BD7A3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891D47-CA7D-9841-ACA0-42D475A5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016-3A83-0243-BBF8-2D8CEB3E1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73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7FA0D-F3AA-8942-80E0-747368CC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AE5920-CEFD-E644-B579-78A8A7DA8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7BCE0D-811A-B34B-B309-DC5FD03C7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2C9DAD-53D1-0F45-B151-0BCA20AD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9EB-09C0-604F-9323-34076E2F7506}" type="datetimeFigureOut">
              <a:rPr lang="nl-NL" smtClean="0"/>
              <a:t>23-01-2024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CC53AA-75B5-634C-ACA8-C0FA3E7C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235E0D-28D0-5B41-B945-EBC23496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016-3A83-0243-BBF8-2D8CEB3E1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23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197B4-9DDA-3A48-B811-4871BD77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577EDE-5E7A-9441-A493-98B3314D9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79B0C6-B764-2F4D-A010-E3EC06873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69AA935-4421-3446-94C1-2E87B433D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D0E79C-5254-A746-AD55-88D89D816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DC0AB86-638D-F544-945D-298FED1CA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9EB-09C0-604F-9323-34076E2F7506}" type="datetimeFigureOut">
              <a:rPr lang="nl-NL" smtClean="0"/>
              <a:t>23-01-2024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F901196-9075-8644-BB56-043F6131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003CAAB-9642-7F47-A56F-0D56F190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016-3A83-0243-BBF8-2D8CEB3E1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65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79369-5167-9240-AAFA-1A4E4CE7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7CB128-F120-E34D-9FD0-59F5DA8C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9EB-09C0-604F-9323-34076E2F7506}" type="datetimeFigureOut">
              <a:rPr lang="nl-NL" smtClean="0"/>
              <a:t>23-01-2024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32F367-557C-A74E-86DF-A0D022C4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F97207-4A6E-944C-814D-7CA7C492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016-3A83-0243-BBF8-2D8CEB3E1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39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0BE94CA-A85E-DC40-872F-9023E422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9EB-09C0-604F-9323-34076E2F7506}" type="datetimeFigureOut">
              <a:rPr lang="nl-NL" smtClean="0"/>
              <a:t>23-01-2024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E8CE924-9FCD-BC4B-A8C2-2E8FC10B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5E349C-5BFC-EF46-908F-7FE90846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016-3A83-0243-BBF8-2D8CEB3E1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00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C269C-74C1-4048-9B5E-5A4E216C6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65B7D1-ACB9-8E4B-ACF0-B129817F5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4B78C6-60EE-0A47-8EA0-CF1F6B4A2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B7582F-5029-1F4D-8865-17090F7F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9EB-09C0-604F-9323-34076E2F7506}" type="datetimeFigureOut">
              <a:rPr lang="nl-NL" smtClean="0"/>
              <a:t>23-01-2024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E9B658-CADD-0A41-9A1A-8430E949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A23B65-62FE-0D41-8FBB-396938CB2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016-3A83-0243-BBF8-2D8CEB3E1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6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02EE58-416F-6842-8397-08846F13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F5A9045-C4C0-A647-A6B3-B95E1C874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55320B-E773-8041-8B19-CEC21C38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E8AB25-D452-A64B-8BEA-9E3B6FB7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9EB-09C0-604F-9323-34076E2F7506}" type="datetimeFigureOut">
              <a:rPr lang="nl-NL" smtClean="0"/>
              <a:t>23-01-2024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A4912D-E9F5-2E4C-A802-1AE7F311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20197B-02F8-824B-A272-E1130360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016-3A83-0243-BBF8-2D8CEB3E1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16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0AB4ED1-B710-9E4A-ABF4-73D7E85C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895959-FE7A-BC40-89C5-0F31B54EF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6A3803-B955-684B-959F-268FDB2DE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B99EB-09C0-604F-9323-34076E2F7506}" type="datetimeFigureOut">
              <a:rPr lang="nl-NL" smtClean="0"/>
              <a:t>23-01-2024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860497-1DDC-A548-8138-927987CA4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D3E454-3932-6245-9E9D-911AEDB3A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6F016-3A83-0243-BBF8-2D8CEB3E1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59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8B352-613F-A847-9243-34E38F5AB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31DC7A-EF7A-FD48-B65B-BABB917A26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9FBF5D-8C24-F349-8A7A-949FFC28E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4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 descr="Afbeelding met tekst, schermopname, persoon, Onlineadvertenties&#10;&#10;Automatisch gegenereerde beschrijving">
            <a:extLst>
              <a:ext uri="{FF2B5EF4-FFF2-40B4-BE49-F238E27FC236}">
                <a16:creationId xmlns:a16="http://schemas.microsoft.com/office/drawing/2014/main" id="{40769DF4-6966-89DB-48B2-EE71EF4F1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0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4EE00CC-63B2-EB44-ADF1-FEB5041BF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0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D3A700D-7181-3C4D-9DE5-88CC5E457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6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65DE0126-8D15-CAEB-EA13-47E720F05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8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E19DBE9A-918B-72E5-6A65-75C81C30E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8C7C179-3FBB-6847-8A70-3ED56272D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1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9F100D06-CF1C-6ECA-7347-1A2D630FF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12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6664C82-924E-194E-B625-421C34057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5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EB52719-12A4-2C46-A9D3-3F2665AC0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4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 descr="Afbeelding met tekst, kleding, Menselijk gezicht, persoon&#10;&#10;Automatisch gegenereerde beschrijving">
            <a:extLst>
              <a:ext uri="{FF2B5EF4-FFF2-40B4-BE49-F238E27FC236}">
                <a16:creationId xmlns:a16="http://schemas.microsoft.com/office/drawing/2014/main" id="{D443B3C3-9106-92B8-03DF-B53980EA8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1843194A-1C49-5E58-1E1C-5A5FFD49B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5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F6E2CB2-1FE9-A74E-89BA-E29998982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B5EEA49-C2CB-BF4A-9DF0-7A394782C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8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B566067-9E5C-4F40-B075-B76827F40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 descr="Afbeelding met kleding, Menselijk gezicht, tekst, persoon&#10;&#10;Automatisch gegenereerde beschrijving">
            <a:extLst>
              <a:ext uri="{FF2B5EF4-FFF2-40B4-BE49-F238E27FC236}">
                <a16:creationId xmlns:a16="http://schemas.microsoft.com/office/drawing/2014/main" id="{1BB91A1A-38B3-823C-27F7-5A2F9E40F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5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659CE832-E3F5-98D0-0FCB-B86736793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6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428DD31-A5D2-3842-8CBE-0C9C6DCF1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371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Breedbeeld</PresentationFormat>
  <Paragraphs>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Lieke Kleverwal</dc:creator>
  <cp:lastModifiedBy>Lieke Kleverwal</cp:lastModifiedBy>
  <cp:revision>24</cp:revision>
  <dcterms:created xsi:type="dcterms:W3CDTF">2024-01-17T09:45:24Z</dcterms:created>
  <dcterms:modified xsi:type="dcterms:W3CDTF">2024-01-23T18:22:34Z</dcterms:modified>
</cp:coreProperties>
</file>