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y="6858000" cx="12192000"/>
  <p:notesSz cx="6858000" cy="9144000"/>
  <p:embeddedFontLst>
    <p:embeddedFont>
      <p:font typeface="Raleway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9" roundtripDataSignature="AMtx7mhhvxBvcokYTT51wW/wtsDfVeQd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Raleway-regular.fntdata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font" Target="fonts/Raleway-italic.fntdata"/><Relationship Id="rId14" Type="http://schemas.openxmlformats.org/officeDocument/2006/relationships/slide" Target="slides/slide10.xml"/><Relationship Id="rId36" Type="http://schemas.openxmlformats.org/officeDocument/2006/relationships/font" Target="fonts/Raleway-bold.fntdata"/><Relationship Id="rId17" Type="http://schemas.openxmlformats.org/officeDocument/2006/relationships/slide" Target="slides/slide13.xml"/><Relationship Id="rId39" Type="http://customschemas.google.com/relationships/presentationmetadata" Target="metadata"/><Relationship Id="rId16" Type="http://schemas.openxmlformats.org/officeDocument/2006/relationships/slide" Target="slides/slide12.xml"/><Relationship Id="rId38" Type="http://schemas.openxmlformats.org/officeDocument/2006/relationships/font" Target="fonts/Raleway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9" name="Google Shape;6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6" name="Google Shape;136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3" name="Google Shape;143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0" name="Google Shape;150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4" name="Google Shape;164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6" name="Google Shape;176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2" name="Google Shape;182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9" name="Google Shape;189;p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9" name="Google Shape;199;p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0" name="Google Shape;210;p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0" name="Google Shape;220;p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0" name="Google Shape;230;p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0" name="Google Shape;240;p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0" name="Google Shape;250;p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2" name="Google Shape;262;p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4" name="Google Shape;274;p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0" name="Google Shape;280;p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0" name="Google Shape;290;p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6" name="Google Shape;29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3" name="Google Shape;8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5" name="Google Shape;105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3" name="Google Shape;113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0" name="Google Shape;120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8" name="Google Shape;128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" name="Google Shape;26;p2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2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8" name="Google Shape;28;p2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4" name="Google Shape;44;p3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5" name="Google Shape;45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3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2" name="Google Shape;52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Relationship Id="rId4" Type="http://schemas.openxmlformats.org/officeDocument/2006/relationships/image" Target="../media/image20.jpg"/><Relationship Id="rId5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2" name="Google Shape;72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Afbeelding met tekst, buitenshuis, hemel, boom&#10;&#10;Automatisch gegenereerde beschrijving" id="73" name="Google Shape;7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fbeelding met Rechthoek&#10;&#10;Automatisch gegenereerde beschrijving" id="138" name="Google Shape;138;p3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</a:pPr>
            <a:r>
              <a:rPr b="1" lang="en-US">
                <a:latin typeface="Raleway"/>
                <a:ea typeface="Raleway"/>
                <a:cs typeface="Raleway"/>
                <a:sym typeface="Raleway"/>
              </a:rPr>
              <a:t>VOEDING (&amp; TRAINING)</a:t>
            </a:r>
            <a:endParaRPr/>
          </a:p>
        </p:txBody>
      </p:sp>
      <p:sp>
        <p:nvSpPr>
          <p:cNvPr id="140" name="Google Shape;140;p39"/>
          <p:cNvSpPr/>
          <p:nvPr/>
        </p:nvSpPr>
        <p:spPr>
          <a:xfrm>
            <a:off x="594360" y="2059348"/>
            <a:ext cx="10612120" cy="2499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2" marL="9144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00B0F0"/>
                </a:solidFill>
                <a:latin typeface="Raleway"/>
                <a:ea typeface="Raleway"/>
                <a:cs typeface="Raleway"/>
                <a:sym typeface="Raleway"/>
              </a:rPr>
              <a:t>Liquid eten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B0F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2" marL="9144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– neem geen biertje, dan sta je echt stil - </a:t>
            </a:r>
            <a:br>
              <a:rPr b="0" i="0" lang="en-US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15900" lvl="1" marL="8001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fbeelding met Rechthoek&#10;&#10;Automatisch gegenereerde beschrijving" id="145" name="Google Shape;145;p4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</a:pPr>
            <a:r>
              <a:rPr b="1" lang="en-US">
                <a:latin typeface="Raleway"/>
                <a:ea typeface="Raleway"/>
                <a:cs typeface="Raleway"/>
                <a:sym typeface="Raleway"/>
              </a:rPr>
              <a:t>VOEDING (&amp; TRAINING)</a:t>
            </a:r>
            <a:endParaRPr/>
          </a:p>
        </p:txBody>
      </p:sp>
      <p:sp>
        <p:nvSpPr>
          <p:cNvPr id="147" name="Google Shape;147;p40"/>
          <p:cNvSpPr/>
          <p:nvPr/>
        </p:nvSpPr>
        <p:spPr>
          <a:xfrm>
            <a:off x="594360" y="2059348"/>
            <a:ext cx="10612120" cy="30192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2" marL="9144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00B0F0"/>
                </a:solidFill>
                <a:latin typeface="Raleway"/>
                <a:ea typeface="Raleway"/>
                <a:cs typeface="Raleway"/>
                <a:sym typeface="Raleway"/>
              </a:rPr>
              <a:t>Lekke benen 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914400" marR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914400" marR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1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als je veel zweet, neem dan Sodium/zouttabletten mee</a:t>
            </a:r>
            <a:r>
              <a:rPr b="0" i="1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endParaRPr b="0" i="1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b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1" marL="8001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fbeelding met Rechthoek&#10;&#10;Automatisch gegenereerde beschrijving" id="152" name="Google Shape;152;p4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</a:pPr>
            <a:r>
              <a:rPr b="1" lang="en-US">
                <a:latin typeface="Raleway"/>
                <a:ea typeface="Raleway"/>
                <a:cs typeface="Raleway"/>
                <a:sym typeface="Raleway"/>
              </a:rPr>
              <a:t>VOEDING (&amp; TRAINING)</a:t>
            </a:r>
            <a:endParaRPr/>
          </a:p>
        </p:txBody>
      </p:sp>
      <p:sp>
        <p:nvSpPr>
          <p:cNvPr id="154" name="Google Shape;154;p41"/>
          <p:cNvSpPr/>
          <p:nvPr/>
        </p:nvSpPr>
        <p:spPr>
          <a:xfrm>
            <a:off x="594360" y="2059348"/>
            <a:ext cx="10612120" cy="2499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2" marL="9144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00B0F0"/>
                </a:solidFill>
                <a:latin typeface="Raleway"/>
                <a:ea typeface="Raleway"/>
                <a:cs typeface="Raleway"/>
                <a:sym typeface="Raleway"/>
              </a:rPr>
              <a:t>Lekke darmen </a:t>
            </a:r>
            <a:br>
              <a:rPr b="0" i="0" lang="en-US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b="0" i="0" lang="en-US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0" i="0" lang="en-US" sz="3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– probeer je voeding uit van te voren - </a:t>
            </a:r>
            <a:br>
              <a:rPr b="0" i="0" lang="en-US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15900" lvl="1" marL="8001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fbeelding met Rechthoek&#10;&#10;Automatisch gegenereerde beschrijving" id="159" name="Google Shape;159;p4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</a:pPr>
            <a:r>
              <a:rPr b="1" lang="en-US">
                <a:latin typeface="Raleway"/>
                <a:ea typeface="Raleway"/>
                <a:cs typeface="Raleway"/>
                <a:sym typeface="Raleway"/>
              </a:rPr>
              <a:t>VOEDING (&amp; TRAINING)</a:t>
            </a:r>
            <a:endParaRPr/>
          </a:p>
        </p:txBody>
      </p:sp>
      <p:sp>
        <p:nvSpPr>
          <p:cNvPr id="161" name="Google Shape;161;p42"/>
          <p:cNvSpPr/>
          <p:nvPr/>
        </p:nvSpPr>
        <p:spPr>
          <a:xfrm>
            <a:off x="594360" y="2059348"/>
            <a:ext cx="10612120" cy="38440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2" marL="9144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00B0F0"/>
                </a:solidFill>
                <a:latin typeface="Raleway"/>
                <a:ea typeface="Raleway"/>
                <a:cs typeface="Raleway"/>
                <a:sym typeface="Raleway"/>
              </a:rPr>
              <a:t>Geparkeerd staan</a:t>
            </a:r>
            <a:r>
              <a:rPr b="0" i="0" lang="en-US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br>
              <a:rPr b="0" i="0" lang="en-US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b="0" i="0" lang="en-US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0" i="0" lang="en-US" sz="3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– blijf continu eten -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13716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US" sz="2800" u="none" cap="none" strike="noStrike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Neem altijd wat kwartjes mee voor je teamgenoten die geparkeerd komen te staan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1" marL="8001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fbeelding met Rechthoek&#10;&#10;Automatisch gegenereerde beschrijving" id="166" name="Google Shape;166;p4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302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logo&#10;&#10;Automatisch gegenereerde beschrijving" id="167" name="Google Shape;167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4400" y="4418750"/>
            <a:ext cx="1905449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logo&#10;&#10;Automatisch gegenereerde beschrijving" id="168" name="Google Shape;168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76824" y="4405734"/>
            <a:ext cx="1838352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vectorafbeeldingen, silhouet&#10;&#10;Automatisch gegenereerde beschrijving" id="169" name="Google Shape;169;p4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95668" y="4418760"/>
            <a:ext cx="1815840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43"/>
          <p:cNvSpPr txBox="1"/>
          <p:nvPr/>
        </p:nvSpPr>
        <p:spPr>
          <a:xfrm>
            <a:off x="1757679" y="2705837"/>
            <a:ext cx="183252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00B0F0"/>
                </a:solidFill>
                <a:latin typeface="Raleway"/>
                <a:ea typeface="Raleway"/>
                <a:cs typeface="Raleway"/>
                <a:sym typeface="Raleway"/>
              </a:rPr>
              <a:t>TIPS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43"/>
          <p:cNvSpPr txBox="1"/>
          <p:nvPr/>
        </p:nvSpPr>
        <p:spPr>
          <a:xfrm>
            <a:off x="4754195" y="2718945"/>
            <a:ext cx="267461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00B0F0"/>
                </a:solidFill>
                <a:latin typeface="Raleway"/>
                <a:ea typeface="Raleway"/>
                <a:cs typeface="Raleway"/>
                <a:sym typeface="Raleway"/>
              </a:rPr>
              <a:t>ADVIES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43"/>
          <p:cNvSpPr txBox="1"/>
          <p:nvPr/>
        </p:nvSpPr>
        <p:spPr>
          <a:xfrm>
            <a:off x="8083380" y="2702231"/>
            <a:ext cx="314342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00B0F0"/>
                </a:solidFill>
                <a:latin typeface="Raleway"/>
                <a:ea typeface="Raleway"/>
                <a:cs typeface="Raleway"/>
                <a:sym typeface="Raleway"/>
              </a:rPr>
              <a:t>FOUTJES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43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VOEDING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Afbeelding met schermopname, tekst, Lettertype, wit&#10;&#10;Automatisch gegenereerde beschrijving" id="179" name="Google Shape;17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5" name="Google Shape;185;p4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Afbeelding met kleding, buitenshuis, persoon, schoeisel&#10;&#10;Automatisch gegenereerde beschrijving" id="186" name="Google Shape;18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fbeelding met Rechthoek&#10;&#10;Automatisch gegenereerde beschrijving" id="191" name="Google Shape;191;p4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302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logo&#10;&#10;Automatisch gegenereerde beschrijving" id="192" name="Google Shape;192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66490" y="5405120"/>
            <a:ext cx="1159080" cy="11590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logo&#10;&#10;Automatisch gegenereerde beschrijving" id="193" name="Google Shape;193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33464" y="5392094"/>
            <a:ext cx="1183776" cy="11590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vectorafbeeldingen, silhouet&#10;&#10;Automatisch gegenereerde beschrijving" id="194" name="Google Shape;194;p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52308" y="5405120"/>
            <a:ext cx="1169280" cy="115908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46"/>
          <p:cNvSpPr txBox="1"/>
          <p:nvPr/>
        </p:nvSpPr>
        <p:spPr>
          <a:xfrm>
            <a:off x="394752" y="1898362"/>
            <a:ext cx="11521440" cy="2368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00B0F0"/>
                </a:solidFill>
                <a:latin typeface="Raleway"/>
                <a:ea typeface="Raleway"/>
                <a:cs typeface="Raleway"/>
                <a:sym typeface="Raleway"/>
              </a:rPr>
              <a:t>Train je duur én intensiteit, train de nacht, </a:t>
            </a:r>
            <a:br>
              <a:rPr b="0" i="0" lang="en-US" sz="4400" u="none" cap="none" strike="noStrike">
                <a:solidFill>
                  <a:srgbClr val="00B0F0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0" i="0" lang="en-US" sz="4400" u="none" cap="none" strike="noStrike">
                <a:solidFill>
                  <a:srgbClr val="00B0F0"/>
                </a:solidFill>
                <a:latin typeface="Raleway"/>
                <a:ea typeface="Raleway"/>
                <a:cs typeface="Raleway"/>
                <a:sym typeface="Raleway"/>
              </a:rPr>
              <a:t>train je voeding, train je herstel, </a:t>
            </a:r>
            <a:br>
              <a:rPr b="0" i="0" lang="en-US" sz="4400" u="none" cap="none" strike="noStrike">
                <a:solidFill>
                  <a:srgbClr val="00B0F0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0" i="0" lang="en-US" sz="4400" u="none" cap="none" strike="noStrike">
                <a:solidFill>
                  <a:srgbClr val="00B0F0"/>
                </a:solidFill>
                <a:latin typeface="Raleway"/>
                <a:ea typeface="Raleway"/>
                <a:cs typeface="Raleway"/>
                <a:sym typeface="Raleway"/>
              </a:rPr>
              <a:t>train je materiaal, train je pech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>
                <a:latin typeface="Raleway"/>
                <a:ea typeface="Raleway"/>
                <a:cs typeface="Raleway"/>
                <a:sym typeface="Raleway"/>
              </a:rPr>
              <a:t>TRAINING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fbeelding met Rechthoek&#10;&#10;Automatisch gegenereerde beschrijving" id="201" name="Google Shape;201;p4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302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logo&#10;&#10;Automatisch gegenereerde beschrijving" id="202" name="Google Shape;202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42970" y="5314068"/>
            <a:ext cx="1250131" cy="12501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logo&#10;&#10;Automatisch gegenereerde beschrijving" id="203" name="Google Shape;203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9944" y="5301042"/>
            <a:ext cx="1276767" cy="12501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vectorafbeeldingen, silhouet&#10;&#10;Automatisch gegenereerde beschrijving" id="204" name="Google Shape;204;p4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28788" y="5314068"/>
            <a:ext cx="1261132" cy="125013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47"/>
          <p:cNvSpPr txBox="1"/>
          <p:nvPr/>
        </p:nvSpPr>
        <p:spPr>
          <a:xfrm>
            <a:off x="362606" y="1818153"/>
            <a:ext cx="1146678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00B0F0"/>
                </a:solidFill>
                <a:latin typeface="Raleway"/>
                <a:ea typeface="Raleway"/>
                <a:cs typeface="Raleway"/>
                <a:sym typeface="Raleway"/>
              </a:rPr>
              <a:t>“Train om blessurevrij aan de finish te staan”</a:t>
            </a:r>
            <a:endParaRPr b="0" i="0" sz="4000" u="none" cap="none" strike="noStrike">
              <a:solidFill>
                <a:srgbClr val="00B0F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6" name="Google Shape;206;p47"/>
          <p:cNvSpPr txBox="1"/>
          <p:nvPr/>
        </p:nvSpPr>
        <p:spPr>
          <a:xfrm>
            <a:off x="2828459" y="2939451"/>
            <a:ext cx="6174712" cy="1746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1 dag per week = achteruitgang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2 dagen per week = stilstaan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3 dagen per week = vooruitgang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>
                <a:latin typeface="Raleway"/>
                <a:ea typeface="Raleway"/>
                <a:cs typeface="Raleway"/>
                <a:sym typeface="Raleway"/>
              </a:rPr>
              <a:t>TRAINING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fbeelding met Rechthoek&#10;&#10;Automatisch gegenereerde beschrijving" id="212" name="Google Shape;212;p4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302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logo&#10;&#10;Automatisch gegenereerde beschrijving" id="213" name="Google Shape;213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49370" y="5273040"/>
            <a:ext cx="1291160" cy="12911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logo&#10;&#10;Automatisch gegenereerde beschrijving" id="214" name="Google Shape;214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16344" y="5260014"/>
            <a:ext cx="1318670" cy="12911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vectorafbeeldingen, silhouet&#10;&#10;Automatisch gegenereerde beschrijving" id="215" name="Google Shape;215;p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935188" y="5273040"/>
            <a:ext cx="1302522" cy="129116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48"/>
          <p:cNvSpPr txBox="1"/>
          <p:nvPr/>
        </p:nvSpPr>
        <p:spPr>
          <a:xfrm>
            <a:off x="472440" y="2057994"/>
            <a:ext cx="10962640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00B0F0"/>
                </a:solidFill>
                <a:latin typeface="Raleway"/>
                <a:ea typeface="Raleway"/>
                <a:cs typeface="Raleway"/>
                <a:sym typeface="Raleway"/>
              </a:rPr>
              <a:t>Train je herstel</a:t>
            </a:r>
            <a:br>
              <a:rPr b="0" i="0" lang="en-US" sz="4400" u="none" cap="none" strike="noStrike">
                <a:solidFill>
                  <a:srgbClr val="00B0F0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b="0" i="0" sz="4400" u="none" cap="none" strike="noStrike">
              <a:solidFill>
                <a:srgbClr val="00B0F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“Gedoseerde rust roest niet”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00B0F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>
                <a:latin typeface="Raleway"/>
                <a:ea typeface="Raleway"/>
                <a:cs typeface="Raleway"/>
                <a:sym typeface="Raleway"/>
              </a:rPr>
              <a:t>TRAINING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79" name="Google Shape;79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80" name="Google Shape;8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fbeelding met Rechthoek&#10;&#10;Automatisch gegenereerde beschrijving" id="222" name="Google Shape;222;p4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302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logo&#10;&#10;Automatisch gegenereerde beschrijving" id="223" name="Google Shape;223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54730" y="5444996"/>
            <a:ext cx="1119203" cy="11192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logo&#10;&#10;Automatisch gegenereerde beschrijving" id="224" name="Google Shape;224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21704" y="5431970"/>
            <a:ext cx="1143049" cy="11192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vectorafbeeldingen, silhouet&#10;&#10;Automatisch gegenereerde beschrijving" id="225" name="Google Shape;225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40548" y="5444996"/>
            <a:ext cx="1129052" cy="111920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49"/>
          <p:cNvSpPr txBox="1"/>
          <p:nvPr/>
        </p:nvSpPr>
        <p:spPr>
          <a:xfrm>
            <a:off x="472440" y="1940337"/>
            <a:ext cx="10962640" cy="22429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00B0F0"/>
                </a:solidFill>
                <a:latin typeface="Raleway"/>
                <a:ea typeface="Raleway"/>
                <a:cs typeface="Raleway"/>
                <a:sym typeface="Raleway"/>
              </a:rPr>
              <a:t>Train met je materiaal </a:t>
            </a:r>
            <a:br>
              <a:rPr b="0" i="0" lang="en-US" sz="3600" u="none" cap="none" strike="noStrike">
                <a:solidFill>
                  <a:srgbClr val="00B0F0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b="0" i="0" sz="3600" u="none" cap="none" strike="noStrike">
              <a:solidFill>
                <a:srgbClr val="00B0F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doe het event met het materiaal dat je gewend bent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ga niet iets nieuws uit proberen met bv je voeding</a:t>
            </a:r>
            <a:endParaRPr b="0" i="0" sz="24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7" name="Google Shape;227;p4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>
                <a:latin typeface="Raleway"/>
                <a:ea typeface="Raleway"/>
                <a:cs typeface="Raleway"/>
                <a:sym typeface="Raleway"/>
              </a:rPr>
              <a:t>TRAINING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fbeelding met Rechthoek&#10;&#10;Automatisch gegenereerde beschrijving" id="232" name="Google Shape;232;p5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302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logo&#10;&#10;Automatisch gegenereerde beschrijving" id="233" name="Google Shape;233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83610" y="5232400"/>
            <a:ext cx="1331800" cy="1331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logo&#10;&#10;Automatisch gegenereerde beschrijving" id="234" name="Google Shape;234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50584" y="5219374"/>
            <a:ext cx="1360176" cy="1331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vectorafbeeldingen, silhouet&#10;&#10;Automatisch gegenereerde beschrijving" id="235" name="Google Shape;235;p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69428" y="5232400"/>
            <a:ext cx="1343520" cy="13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0"/>
          <p:cNvSpPr txBox="1"/>
          <p:nvPr/>
        </p:nvSpPr>
        <p:spPr>
          <a:xfrm>
            <a:off x="472440" y="1721067"/>
            <a:ext cx="10962640" cy="2058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00B0F0"/>
                </a:solidFill>
                <a:latin typeface="Raleway"/>
                <a:ea typeface="Raleway"/>
                <a:cs typeface="Raleway"/>
                <a:sym typeface="Raleway"/>
              </a:rPr>
              <a:t>Train je pech </a:t>
            </a:r>
            <a:br>
              <a:rPr b="0" i="0" lang="en-US" sz="3600" u="none" cap="none" strike="noStrike">
                <a:solidFill>
                  <a:srgbClr val="00B0F0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b="0" i="0" sz="2400" u="none" cap="none" strike="noStrike">
              <a:solidFill>
                <a:srgbClr val="00B0F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0" marL="2857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Lekke band  - extra materiaal mee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Schoen kapot, veters kapot – extra veters mee, 2</a:t>
            </a:r>
            <a:r>
              <a:rPr b="0" baseline="30000" i="0" lang="en-US" sz="2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</a:t>
            </a:r>
            <a:r>
              <a:rPr b="0" i="0" lang="en-US" sz="2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paar schoenen mee?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>
                <a:latin typeface="Raleway"/>
                <a:ea typeface="Raleway"/>
                <a:cs typeface="Raleway"/>
                <a:sym typeface="Raleway"/>
              </a:rPr>
              <a:t>TRAINING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fbeelding met Rechthoek&#10;&#10;Automatisch gegenereerde beschrijving" id="242" name="Google Shape;242;p5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302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logo&#10;&#10;Automatisch gegenereerde beschrijving" id="243" name="Google Shape;243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86325" y="4717532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logo&#10;&#10;Automatisch gegenereerde beschrijving" id="244" name="Google Shape;244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19526" y="4713288"/>
            <a:ext cx="1838352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vectorafbeeldingen, silhouet&#10;&#10;Automatisch gegenereerde beschrijving" id="245" name="Google Shape;245;p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118622" y="4535492"/>
            <a:ext cx="1910031" cy="189336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51"/>
          <p:cNvSpPr txBox="1"/>
          <p:nvPr/>
        </p:nvSpPr>
        <p:spPr>
          <a:xfrm>
            <a:off x="1082040" y="1690688"/>
            <a:ext cx="10027920" cy="2134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2" marL="9144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00B0F0"/>
                </a:solidFill>
                <a:latin typeface="Raleway"/>
                <a:ea typeface="Raleway"/>
                <a:cs typeface="Raleway"/>
                <a:sym typeface="Raleway"/>
              </a:rPr>
              <a:t>“Succes hebben kost altijd tijd, falen niet”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7" name="Google Shape;247;p5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>
                <a:latin typeface="Raleway"/>
                <a:ea typeface="Raleway"/>
                <a:cs typeface="Raleway"/>
                <a:sym typeface="Raleway"/>
              </a:rPr>
              <a:t>TRAINING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fbeelding met Rechthoek&#10;&#10;Automatisch gegenereerde beschrijving" id="252" name="Google Shape;252;p5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302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logo&#10;&#10;Automatisch gegenereerde beschrijving" id="253" name="Google Shape;253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2170" y="2346120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logo&#10;&#10;Automatisch gegenereerde beschrijving" id="254" name="Google Shape;254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55371" y="2341876"/>
            <a:ext cx="1838352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vectorafbeeldingen, silhouet&#10;&#10;Automatisch gegenereerde beschrijving" id="255" name="Google Shape;255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54467" y="2164080"/>
            <a:ext cx="1910031" cy="1893369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52"/>
          <p:cNvSpPr txBox="1"/>
          <p:nvPr/>
        </p:nvSpPr>
        <p:spPr>
          <a:xfrm>
            <a:off x="530267" y="4334076"/>
            <a:ext cx="318380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B0F0"/>
                </a:solidFill>
                <a:latin typeface="Raleway"/>
                <a:ea typeface="Raleway"/>
                <a:cs typeface="Raleway"/>
                <a:sym typeface="Raleway"/>
              </a:rPr>
              <a:t>Lekke benen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52"/>
          <p:cNvSpPr txBox="1"/>
          <p:nvPr/>
        </p:nvSpPr>
        <p:spPr>
          <a:xfrm>
            <a:off x="4265800" y="4342859"/>
            <a:ext cx="38114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B0F0"/>
                </a:solidFill>
                <a:latin typeface="Raleway"/>
                <a:ea typeface="Raleway"/>
                <a:cs typeface="Raleway"/>
                <a:sym typeface="Raleway"/>
              </a:rPr>
              <a:t>Flanellen benen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52"/>
          <p:cNvSpPr txBox="1"/>
          <p:nvPr/>
        </p:nvSpPr>
        <p:spPr>
          <a:xfrm>
            <a:off x="8366454" y="4334075"/>
            <a:ext cx="368605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B0F0"/>
                </a:solidFill>
                <a:latin typeface="Raleway"/>
                <a:ea typeface="Raleway"/>
                <a:cs typeface="Raleway"/>
                <a:sym typeface="Raleway"/>
              </a:rPr>
              <a:t>Jus in de benen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5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>
                <a:latin typeface="Raleway"/>
                <a:ea typeface="Raleway"/>
                <a:cs typeface="Raleway"/>
                <a:sym typeface="Raleway"/>
              </a:rPr>
              <a:t>TRAINING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fbeelding met Rechthoek&#10;&#10;Automatisch gegenereerde beschrijving" id="264" name="Google Shape;264;p5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302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logo&#10;&#10;Automatisch gegenereerde beschrijving" id="265" name="Google Shape;265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09850" y="4418760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logo&#10;&#10;Automatisch gegenereerde beschrijving" id="266" name="Google Shape;266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76824" y="4405734"/>
            <a:ext cx="1838352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vectorafbeeldingen, silhouet&#10;&#10;Automatisch gegenereerde beschrijving" id="267" name="Google Shape;267;p5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95668" y="4418760"/>
            <a:ext cx="1815840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53"/>
          <p:cNvSpPr txBox="1"/>
          <p:nvPr/>
        </p:nvSpPr>
        <p:spPr>
          <a:xfrm>
            <a:off x="1757679" y="2705837"/>
            <a:ext cx="183252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00B0F0"/>
                </a:solidFill>
                <a:latin typeface="Raleway"/>
                <a:ea typeface="Raleway"/>
                <a:cs typeface="Raleway"/>
                <a:sym typeface="Raleway"/>
              </a:rPr>
              <a:t>TIPS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53"/>
          <p:cNvSpPr txBox="1"/>
          <p:nvPr/>
        </p:nvSpPr>
        <p:spPr>
          <a:xfrm>
            <a:off x="4754195" y="2718945"/>
            <a:ext cx="267461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00B0F0"/>
                </a:solidFill>
                <a:latin typeface="Raleway"/>
                <a:ea typeface="Raleway"/>
                <a:cs typeface="Raleway"/>
                <a:sym typeface="Raleway"/>
              </a:rPr>
              <a:t>ADVIES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53"/>
          <p:cNvSpPr txBox="1"/>
          <p:nvPr/>
        </p:nvSpPr>
        <p:spPr>
          <a:xfrm>
            <a:off x="8083380" y="2702231"/>
            <a:ext cx="314342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00B0F0"/>
                </a:solidFill>
                <a:latin typeface="Raleway"/>
                <a:ea typeface="Raleway"/>
                <a:cs typeface="Raleway"/>
                <a:sym typeface="Raleway"/>
              </a:rPr>
              <a:t>FOUTJES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5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>
                <a:latin typeface="Raleway"/>
                <a:ea typeface="Raleway"/>
                <a:cs typeface="Raleway"/>
                <a:sym typeface="Raleway"/>
              </a:rPr>
              <a:t>TRAINING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Afbeelding met schermopname, tekst, Lettertype, wit&#10;&#10;Automatisch gegenereerde beschrijving" id="277" name="Google Shape;277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fbeelding met Rechthoek&#10;&#10;Automatisch gegenereerde beschrijving" id="282" name="Google Shape;282;p5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5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</a:pPr>
            <a:r>
              <a:rPr b="1" lang="en-US" sz="4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CHECK NOG EENS…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84" name="Google Shape;284;p55"/>
          <p:cNvSpPr txBox="1"/>
          <p:nvPr/>
        </p:nvSpPr>
        <p:spPr>
          <a:xfrm>
            <a:off x="6875859" y="2230734"/>
            <a:ext cx="2257112" cy="5400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25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aleway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ONLINE GIDS: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fbeelding met patroon, pixel, steek&#10;&#10;Automatisch gegenereerde beschrijving" id="285" name="Google Shape;285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75859" y="2889015"/>
            <a:ext cx="2396412" cy="2396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tekst, patroon, schermopname, plein&#10;&#10;Automatisch gegenereerde beschrijving" id="286" name="Google Shape;286;p55"/>
          <p:cNvPicPr preferRelativeResize="0"/>
          <p:nvPr/>
        </p:nvPicPr>
        <p:blipFill rotWithShape="1">
          <a:blip r:embed="rId5">
            <a:alphaModFix/>
          </a:blip>
          <a:srcRect b="14664" l="0" r="0" t="0"/>
          <a:stretch/>
        </p:blipFill>
        <p:spPr>
          <a:xfrm>
            <a:off x="2802025" y="2889015"/>
            <a:ext cx="2329948" cy="2321454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55"/>
          <p:cNvSpPr txBox="1"/>
          <p:nvPr/>
        </p:nvSpPr>
        <p:spPr>
          <a:xfrm>
            <a:off x="2600176" y="2230734"/>
            <a:ext cx="2733646" cy="5400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25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aleway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HANDIGE DOCS: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Afbeelding met boom, buitenshuis, weg, fiets&#10;&#10;Automatisch gegenereerde beschrijving" id="293" name="Google Shape;293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99" name="Google Shape;299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Afbeelding met tekst, buitenshuis, hemel, boom&#10;&#10;Automatisch gegenereerde beschrijving" id="300" name="Google Shape;30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06" name="Google Shape;306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Afbeelding met schermopname, persoon, mensen&#10;&#10;Automatisch gegenereerde beschrijving" id="307" name="Google Shape;30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fbeelding met Rechthoek&#10;&#10;Automatisch gegenereerde beschrijving" id="85" name="Google Shape;85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3"/>
          <p:cNvSpPr txBox="1"/>
          <p:nvPr>
            <p:ph type="title"/>
          </p:nvPr>
        </p:nvSpPr>
        <p:spPr>
          <a:xfrm>
            <a:off x="2191752" y="1205346"/>
            <a:ext cx="7808496" cy="42012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leway"/>
              <a:buNone/>
            </a:pPr>
            <a:br>
              <a:rPr b="1" lang="en-US" sz="6000">
                <a:latin typeface="Raleway"/>
                <a:ea typeface="Raleway"/>
                <a:cs typeface="Raleway"/>
                <a:sym typeface="Raleway"/>
              </a:rPr>
            </a:br>
            <a:r>
              <a:rPr b="1" lang="en-US" sz="6000">
                <a:latin typeface="Raleway"/>
                <a:ea typeface="Raleway"/>
                <a:cs typeface="Raleway"/>
                <a:sym typeface="Raleway"/>
              </a:rPr>
              <a:t>TRAINING &amp; VOEDING </a:t>
            </a:r>
            <a:br>
              <a:rPr b="1" lang="en-US" sz="6000">
                <a:latin typeface="Raleway"/>
                <a:ea typeface="Raleway"/>
                <a:cs typeface="Raleway"/>
                <a:sym typeface="Raleway"/>
              </a:rPr>
            </a:br>
            <a:r>
              <a:rPr b="1" lang="en-US" sz="6000">
                <a:latin typeface="Raleway"/>
                <a:ea typeface="Raleway"/>
                <a:cs typeface="Raleway"/>
                <a:sym typeface="Raleway"/>
              </a:rPr>
              <a:t>…</a:t>
            </a:r>
            <a:br>
              <a:rPr b="1" lang="en-US" sz="6000">
                <a:latin typeface="Raleway"/>
                <a:ea typeface="Raleway"/>
                <a:cs typeface="Raleway"/>
                <a:sym typeface="Raleway"/>
              </a:rPr>
            </a:br>
            <a:r>
              <a:rPr b="1" lang="en-US" sz="6000">
                <a:latin typeface="Raleway"/>
                <a:ea typeface="Raleway"/>
                <a:cs typeface="Raleway"/>
                <a:sym typeface="Raleway"/>
              </a:rPr>
              <a:t>is onlosmakelijk met elkaar verbonden</a:t>
            </a:r>
            <a:br>
              <a:rPr lang="en-US" sz="6000">
                <a:latin typeface="Raleway"/>
                <a:ea typeface="Raleway"/>
                <a:cs typeface="Raleway"/>
                <a:sym typeface="Raleway"/>
              </a:rPr>
            </a:br>
            <a:endParaRPr sz="6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13" name="Google Shape;313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Afbeelding met tekst, schermopname, ontwerp&#10;&#10;Automatisch gegenereerde beschrijving" id="314" name="Google Shape;31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fbeelding met Rechthoek&#10;&#10;Automatisch gegenereerde beschrijving" id="91" name="Google Shape;91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</a:pPr>
            <a:r>
              <a:rPr b="1" lang="en-US">
                <a:latin typeface="Raleway"/>
                <a:ea typeface="Raleway"/>
                <a:cs typeface="Raleway"/>
                <a:sym typeface="Raleway"/>
              </a:rPr>
              <a:t>MAREILLE RIJBORZ</a:t>
            </a:r>
            <a:endParaRPr/>
          </a:p>
        </p:txBody>
      </p:sp>
      <p:sp>
        <p:nvSpPr>
          <p:cNvPr id="93" name="Google Shape;93;p20"/>
          <p:cNvSpPr/>
          <p:nvPr/>
        </p:nvSpPr>
        <p:spPr>
          <a:xfrm>
            <a:off x="594361" y="2059348"/>
            <a:ext cx="6442060" cy="3560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1" marL="800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Voormalig triatleet, open water-, zeezwem- en triathlontrainer … </a:t>
            </a:r>
            <a:br>
              <a:rPr b="0" i="0" lang="en-US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0" i="0" lang="en-US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nu vooral zwemmer!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1" marL="800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Nu in de organisatie van HomeSport Events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1" marL="800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descr="Afbeelding met tekst, kleding, buitenshuis, persoon&#10;&#10;Automatisch gegenereerde beschrijving" id="94" name="Google Shape;9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72781" y="93518"/>
            <a:ext cx="5011017" cy="6681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fbeelding met Rechthoek&#10;&#10;Automatisch gegenereerde beschrijving" id="99" name="Google Shape;99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</a:pPr>
            <a:r>
              <a:rPr b="1" lang="en-US">
                <a:latin typeface="Raleway"/>
                <a:ea typeface="Raleway"/>
                <a:cs typeface="Raleway"/>
                <a:sym typeface="Raleway"/>
              </a:rPr>
              <a:t>RICK FLENS</a:t>
            </a:r>
            <a:endParaRPr/>
          </a:p>
        </p:txBody>
      </p:sp>
      <p:sp>
        <p:nvSpPr>
          <p:cNvPr id="101" name="Google Shape;101;p34"/>
          <p:cNvSpPr/>
          <p:nvPr/>
        </p:nvSpPr>
        <p:spPr>
          <a:xfrm>
            <a:off x="594360" y="2059348"/>
            <a:ext cx="6687121" cy="587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1" marL="800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Ex prof wielrenner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ook a ride with Rick Flens - Ridemeister" id="102" name="Google Shape;102;p34"/>
          <p:cNvPicPr preferRelativeResize="0"/>
          <p:nvPr/>
        </p:nvPicPr>
        <p:blipFill rotWithShape="1">
          <a:blip r:embed="rId4">
            <a:alphaModFix/>
          </a:blip>
          <a:srcRect b="0" l="17523" r="25691" t="0"/>
          <a:stretch/>
        </p:blipFill>
        <p:spPr>
          <a:xfrm>
            <a:off x="6536653" y="107214"/>
            <a:ext cx="5655347" cy="663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fbeelding met Rechthoek&#10;&#10;Automatisch gegenereerde beschrijving" id="107" name="Google Shape;107;p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</a:pPr>
            <a:r>
              <a:rPr b="1" lang="en-US">
                <a:latin typeface="Raleway"/>
                <a:ea typeface="Raleway"/>
                <a:cs typeface="Raleway"/>
                <a:sym typeface="Raleway"/>
              </a:rPr>
              <a:t>BART RIJBORZ</a:t>
            </a:r>
            <a:endParaRPr/>
          </a:p>
        </p:txBody>
      </p:sp>
      <p:sp>
        <p:nvSpPr>
          <p:cNvPr id="109" name="Google Shape;109;p35"/>
          <p:cNvSpPr/>
          <p:nvPr/>
        </p:nvSpPr>
        <p:spPr>
          <a:xfrm>
            <a:off x="594360" y="2059348"/>
            <a:ext cx="6687121" cy="2074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1" marL="800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Triatleet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1" marL="800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Triathlon trainer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1" marL="800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descr="Afbeelding met hemel, buitenshuis, sport, Sport&#10;&#10;Automatisch gegenereerde beschrijving" id="110" name="Google Shape;110;p35"/>
          <p:cNvPicPr preferRelativeResize="0"/>
          <p:nvPr/>
        </p:nvPicPr>
        <p:blipFill rotWithShape="1">
          <a:blip r:embed="rId4">
            <a:alphaModFix/>
          </a:blip>
          <a:srcRect b="28592" l="217" r="44594" t="26831"/>
          <a:stretch/>
        </p:blipFill>
        <p:spPr>
          <a:xfrm>
            <a:off x="7393249" y="89210"/>
            <a:ext cx="4776376" cy="6679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6" name="Google Shape;116;p3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Afbeelding met persoon, kleding, Menselijk gezicht, person&#10;&#10;Automatisch gegenereerde beschrijving" id="117" name="Google Shape;11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fbeelding met Rechthoek&#10;&#10;Automatisch gegenereerde beschrijving" id="122" name="Google Shape;122;p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</a:pPr>
            <a:r>
              <a:rPr b="1" lang="en-US">
                <a:latin typeface="Raleway"/>
                <a:ea typeface="Raleway"/>
                <a:cs typeface="Raleway"/>
                <a:sym typeface="Raleway"/>
              </a:rPr>
              <a:t>VOEDING (&amp; TRAINING)</a:t>
            </a:r>
            <a:endParaRPr/>
          </a:p>
        </p:txBody>
      </p:sp>
      <p:sp>
        <p:nvSpPr>
          <p:cNvPr id="124" name="Google Shape;124;p37"/>
          <p:cNvSpPr/>
          <p:nvPr/>
        </p:nvSpPr>
        <p:spPr>
          <a:xfrm>
            <a:off x="594360" y="2059348"/>
            <a:ext cx="10612120" cy="34193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1" marL="7429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Handige docs HSE website</a:t>
            </a:r>
            <a:endParaRPr b="0" i="0" sz="2800" u="sng" cap="none" strike="noStrike">
              <a:solidFill>
                <a:srgbClr val="46788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107950" lvl="1" marL="7429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sng" cap="none" strike="noStrike">
              <a:solidFill>
                <a:srgbClr val="46788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1" marL="7429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Presentatie Voeding </a:t>
            </a:r>
            <a:br>
              <a:rPr b="0" i="0" lang="en-US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0" i="0" lang="en-US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van HomeSport Events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7950" lvl="1" marL="7429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1" marL="7429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Presentatie Pre Event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1" marL="800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descr="Afbeelding met tekst, patroon, schermopname, plein&#10;&#10;Automatisch gegenereerde beschrijving" id="125" name="Google Shape;125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6685" y="1284816"/>
            <a:ext cx="3830955" cy="447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fbeelding met Rechthoek&#10;&#10;Automatisch gegenereerde beschrijving" id="130" name="Google Shape;130;p3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</a:pPr>
            <a:r>
              <a:rPr b="1" lang="en-US">
                <a:latin typeface="Raleway"/>
                <a:ea typeface="Raleway"/>
                <a:cs typeface="Raleway"/>
                <a:sym typeface="Raleway"/>
              </a:rPr>
              <a:t>VOEDING ONDERWEG</a:t>
            </a:r>
            <a:endParaRPr/>
          </a:p>
        </p:txBody>
      </p:sp>
      <p:pic>
        <p:nvPicPr>
          <p:cNvPr descr="Praktische zaken | HomeSport Events" id="132" name="Google Shape;132;p38"/>
          <p:cNvPicPr preferRelativeResize="0"/>
          <p:nvPr/>
        </p:nvPicPr>
        <p:blipFill rotWithShape="1">
          <a:blip r:embed="rId4">
            <a:alphaModFix amt="39000"/>
          </a:blip>
          <a:srcRect b="0" l="0" r="0" t="0"/>
          <a:stretch/>
        </p:blipFill>
        <p:spPr>
          <a:xfrm>
            <a:off x="723900" y="71437"/>
            <a:ext cx="10744200" cy="671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38"/>
          <p:cNvSpPr txBox="1"/>
          <p:nvPr/>
        </p:nvSpPr>
        <p:spPr>
          <a:xfrm>
            <a:off x="2657032" y="2151747"/>
            <a:ext cx="6877936" cy="2554505"/>
          </a:xfrm>
          <a:prstGeom prst="rect">
            <a:avLst/>
          </a:prstGeom>
          <a:solidFill>
            <a:schemeClr val="lt1">
              <a:alpha val="8745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Start: koffie/thee/zoetigheid +</a:t>
            </a:r>
            <a:r>
              <a:rPr b="1" i="0" lang="en-US" sz="2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cateringpakket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mee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Checkpoint 1: Lichte snack + chips mee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Checkpoint 2: Warme Avondmaal + energierepen mee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Checkpoint 3: Soep en broodje + bananen mee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Checkpoint 4: Lichte ontbijtsnack + candybars mee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Checkpoint 5: Ontbijt + zoetigheid mee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Opwachtplaats: Fruit + zoetigheid mee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Finish: Vette hap &amp; bier 😉 </a:t>
            </a:r>
            <a:endParaRPr b="0" i="0" sz="20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2023-04-12T05:44:40Z</dcterms:created>
  <dc:creator>Mareille Rijborz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0x010100025D577DCC47D04A856DC65A97DEE2DB</vt:lpwstr>
  </property>
</Properties>
</file>