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76" r:id="rId5"/>
    <p:sldId id="259" r:id="rId6"/>
    <p:sldId id="260" r:id="rId7"/>
    <p:sldId id="261" r:id="rId8"/>
    <p:sldId id="262" r:id="rId9"/>
    <p:sldId id="280" r:id="rId10"/>
    <p:sldId id="263" r:id="rId11"/>
    <p:sldId id="264" r:id="rId12"/>
    <p:sldId id="281" r:id="rId13"/>
    <p:sldId id="278" r:id="rId14"/>
    <p:sldId id="265" r:id="rId15"/>
    <p:sldId id="279" r:id="rId16"/>
    <p:sldId id="266" r:id="rId17"/>
    <p:sldId id="267" r:id="rId18"/>
    <p:sldId id="268" r:id="rId19"/>
    <p:sldId id="269" r:id="rId20"/>
    <p:sldId id="272" r:id="rId21"/>
    <p:sldId id="270" r:id="rId22"/>
    <p:sldId id="273" r:id="rId23"/>
    <p:sldId id="275" r:id="rId24"/>
    <p:sldId id="274" r:id="rId25"/>
    <p:sldId id="282" r:id="rId26"/>
  </p:sldIdLst>
  <p:sldSz cx="12192000" cy="6858000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5A71D4B-E912-486D-8930-8EE23E406B39}" v="5" dt="2023-03-20T12:22:23.858"/>
    <p1510:client id="{5EC63223-5AAA-4616-A2EB-524D6C7975F2}" v="6" dt="2023-03-20T11:50:05.475"/>
    <p1510:client id="{6378F698-82FF-4756-91DF-3D3621F9A532}" v="3" dt="2023-03-16T11:07:26.907"/>
    <p1510:client id="{9CC8AF4B-06A4-417D-846E-E12ED3764123}" v="2" dt="2023-03-20T15:58:19.508"/>
    <p1510:client id="{AD226C3B-5CE3-4E33-8DE1-17E67D924AF0}" v="3" dt="2023-03-20T15:09:40.547"/>
    <p1510:client id="{B9927E87-C27E-4318-9392-ECF72727BBE6}" v="1" dt="2023-03-20T12:25:08.569"/>
    <p1510:client id="{C9238B16-C639-4D22-9BBD-EBC9CC04BB8B}" v="26" dt="2023-03-16T13:57:10.592"/>
    <p1510:client id="{F68226FA-D816-46C1-BDC6-56426D6DF0E6}" v="5" dt="2023-03-20T14:19:17.403"/>
    <p1510:client id="{FB7E5A77-DA97-4A64-A4BD-062DDFDA47AE}" v="6" dt="2023-03-20T17:56:18.040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slideViewPr>
    <p:cSldViewPr snapToGrid="0">
      <p:cViewPr>
        <p:scale>
          <a:sx n="1" d="2"/>
          <a:sy n="1" d="2"/>
        </p:scale>
        <p:origin x="0" y="0"/>
      </p:cViewPr>
      <p:guideLst/>
    </p:cSldViewPr>
  </p:slide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microsoft.com/office/2015/10/relationships/revisionInfo" Target="revisionInfo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microsoft.com/office/2016/11/relationships/changesInfo" Target="changesInfos/changesInfo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Lieke Kleverwal" userId="S::l.kleverwal@kinderfonds.nl::d9830ea1-3397-4209-bf11-51b24d2d7435" providerId="AD" clId="Web-{AD226C3B-5CE3-4E33-8DE1-17E67D924AF0}"/>
    <pc:docChg chg="addSld modSld">
      <pc:chgData name="Lieke Kleverwal" userId="S::l.kleverwal@kinderfonds.nl::d9830ea1-3397-4209-bf11-51b24d2d7435" providerId="AD" clId="Web-{AD226C3B-5CE3-4E33-8DE1-17E67D924AF0}" dt="2023-03-20T15:09:43.735" v="2"/>
      <pc:docMkLst>
        <pc:docMk/>
      </pc:docMkLst>
      <pc:sldChg chg="addSp delSp modSp new mod setBg">
        <pc:chgData name="Lieke Kleverwal" userId="S::l.kleverwal@kinderfonds.nl::d9830ea1-3397-4209-bf11-51b24d2d7435" providerId="AD" clId="Web-{AD226C3B-5CE3-4E33-8DE1-17E67D924AF0}" dt="2023-03-20T15:09:43.735" v="2"/>
        <pc:sldMkLst>
          <pc:docMk/>
          <pc:sldMk cId="824799648" sldId="282"/>
        </pc:sldMkLst>
        <pc:spChg chg="del">
          <ac:chgData name="Lieke Kleverwal" userId="S::l.kleverwal@kinderfonds.nl::d9830ea1-3397-4209-bf11-51b24d2d7435" providerId="AD" clId="Web-{AD226C3B-5CE3-4E33-8DE1-17E67D924AF0}" dt="2023-03-20T15:09:43.735" v="2"/>
          <ac:spMkLst>
            <pc:docMk/>
            <pc:sldMk cId="824799648" sldId="282"/>
            <ac:spMk id="2" creationId="{FB82DD14-93BA-CE74-E5CE-A96FFC98F6AC}"/>
          </ac:spMkLst>
        </pc:spChg>
        <pc:spChg chg="del">
          <ac:chgData name="Lieke Kleverwal" userId="S::l.kleverwal@kinderfonds.nl::d9830ea1-3397-4209-bf11-51b24d2d7435" providerId="AD" clId="Web-{AD226C3B-5CE3-4E33-8DE1-17E67D924AF0}" dt="2023-03-20T15:09:37.266" v="1"/>
          <ac:spMkLst>
            <pc:docMk/>
            <pc:sldMk cId="824799648" sldId="282"/>
            <ac:spMk id="3" creationId="{D8F876D3-177D-E22E-6DCB-CB5D75F03A83}"/>
          </ac:spMkLst>
        </pc:spChg>
        <pc:spChg chg="add">
          <ac:chgData name="Lieke Kleverwal" userId="S::l.kleverwal@kinderfonds.nl::d9830ea1-3397-4209-bf11-51b24d2d7435" providerId="AD" clId="Web-{AD226C3B-5CE3-4E33-8DE1-17E67D924AF0}" dt="2023-03-20T15:09:43.735" v="2"/>
          <ac:spMkLst>
            <pc:docMk/>
            <pc:sldMk cId="824799648" sldId="282"/>
            <ac:spMk id="9" creationId="{42A4FC2C-047E-45A5-965D-8E1E3BF09BC6}"/>
          </ac:spMkLst>
        </pc:spChg>
        <pc:picChg chg="add mod ord">
          <ac:chgData name="Lieke Kleverwal" userId="S::l.kleverwal@kinderfonds.nl::d9830ea1-3397-4209-bf11-51b24d2d7435" providerId="AD" clId="Web-{AD226C3B-5CE3-4E33-8DE1-17E67D924AF0}" dt="2023-03-20T15:09:43.735" v="2"/>
          <ac:picMkLst>
            <pc:docMk/>
            <pc:sldMk cId="824799648" sldId="282"/>
            <ac:picMk id="4" creationId="{DAC190B8-033B-9E21-9D3F-FB0D0EE97D2E}"/>
          </ac:picMkLst>
        </pc:picChg>
      </pc:sldChg>
    </pc:docChg>
  </pc:docChgLst>
  <pc:docChgLst>
    <pc:chgData name="Lieke Kleverwal" userId="S::l.kleverwal@kinderfonds.nl::d9830ea1-3397-4209-bf11-51b24d2d7435" providerId="AD" clId="Web-{45A71D4B-E912-486D-8930-8EE23E406B39}"/>
    <pc:docChg chg="addSld modSld">
      <pc:chgData name="Lieke Kleverwal" userId="S::l.kleverwal@kinderfonds.nl::d9830ea1-3397-4209-bf11-51b24d2d7435" providerId="AD" clId="Web-{45A71D4B-E912-486D-8930-8EE23E406B39}" dt="2023-03-20T12:22:23.858" v="4"/>
      <pc:docMkLst>
        <pc:docMk/>
      </pc:docMkLst>
      <pc:sldChg chg="addSp delSp modSp">
        <pc:chgData name="Lieke Kleverwal" userId="S::l.kleverwal@kinderfonds.nl::d9830ea1-3397-4209-bf11-51b24d2d7435" providerId="AD" clId="Web-{45A71D4B-E912-486D-8930-8EE23E406B39}" dt="2023-03-20T12:21:49.294" v="2"/>
        <pc:sldMkLst>
          <pc:docMk/>
          <pc:sldMk cId="3918183763" sldId="258"/>
        </pc:sldMkLst>
        <pc:spChg chg="add del mod">
          <ac:chgData name="Lieke Kleverwal" userId="S::l.kleverwal@kinderfonds.nl::d9830ea1-3397-4209-bf11-51b24d2d7435" providerId="AD" clId="Web-{45A71D4B-E912-486D-8930-8EE23E406B39}" dt="2023-03-20T12:21:46.560" v="1"/>
          <ac:spMkLst>
            <pc:docMk/>
            <pc:sldMk cId="3918183763" sldId="258"/>
            <ac:spMk id="3" creationId="{D1C30DC9-BF54-35A0-A6DF-C8229F611C7F}"/>
          </ac:spMkLst>
        </pc:spChg>
        <pc:spChg chg="del">
          <ac:chgData name="Lieke Kleverwal" userId="S::l.kleverwal@kinderfonds.nl::d9830ea1-3397-4209-bf11-51b24d2d7435" providerId="AD" clId="Web-{45A71D4B-E912-486D-8930-8EE23E406B39}" dt="2023-03-20T12:21:49.294" v="2"/>
          <ac:spMkLst>
            <pc:docMk/>
            <pc:sldMk cId="3918183763" sldId="258"/>
            <ac:spMk id="10" creationId="{42A4FC2C-047E-45A5-965D-8E1E3BF09BC6}"/>
          </ac:spMkLst>
        </pc:spChg>
        <pc:spChg chg="add">
          <ac:chgData name="Lieke Kleverwal" userId="S::l.kleverwal@kinderfonds.nl::d9830ea1-3397-4209-bf11-51b24d2d7435" providerId="AD" clId="Web-{45A71D4B-E912-486D-8930-8EE23E406B39}" dt="2023-03-20T12:21:49.294" v="2"/>
          <ac:spMkLst>
            <pc:docMk/>
            <pc:sldMk cId="3918183763" sldId="258"/>
            <ac:spMk id="15" creationId="{42A4FC2C-047E-45A5-965D-8E1E3BF09BC6}"/>
          </ac:spMkLst>
        </pc:spChg>
        <pc:picChg chg="add mod ord">
          <ac:chgData name="Lieke Kleverwal" userId="S::l.kleverwal@kinderfonds.nl::d9830ea1-3397-4209-bf11-51b24d2d7435" providerId="AD" clId="Web-{45A71D4B-E912-486D-8930-8EE23E406B39}" dt="2023-03-20T12:21:49.294" v="2"/>
          <ac:picMkLst>
            <pc:docMk/>
            <pc:sldMk cId="3918183763" sldId="258"/>
            <ac:picMk id="4" creationId="{6A36737A-4F82-9BB0-845A-6F219C6F8C1C}"/>
          </ac:picMkLst>
        </pc:picChg>
        <pc:picChg chg="del">
          <ac:chgData name="Lieke Kleverwal" userId="S::l.kleverwal@kinderfonds.nl::d9830ea1-3397-4209-bf11-51b24d2d7435" providerId="AD" clId="Web-{45A71D4B-E912-486D-8930-8EE23E406B39}" dt="2023-03-20T12:21:40.154" v="0"/>
          <ac:picMkLst>
            <pc:docMk/>
            <pc:sldMk cId="3918183763" sldId="258"/>
            <ac:picMk id="5" creationId="{180E8B71-29AB-E04D-BB03-06AFEC45D22C}"/>
          </ac:picMkLst>
        </pc:picChg>
      </pc:sldChg>
      <pc:sldChg chg="new">
        <pc:chgData name="Lieke Kleverwal" userId="S::l.kleverwal@kinderfonds.nl::d9830ea1-3397-4209-bf11-51b24d2d7435" providerId="AD" clId="Web-{45A71D4B-E912-486D-8930-8EE23E406B39}" dt="2023-03-20T12:22:21.843" v="3"/>
        <pc:sldMkLst>
          <pc:docMk/>
          <pc:sldMk cId="3666308161" sldId="280"/>
        </pc:sldMkLst>
      </pc:sldChg>
      <pc:sldChg chg="new">
        <pc:chgData name="Lieke Kleverwal" userId="S::l.kleverwal@kinderfonds.nl::d9830ea1-3397-4209-bf11-51b24d2d7435" providerId="AD" clId="Web-{45A71D4B-E912-486D-8930-8EE23E406B39}" dt="2023-03-20T12:22:23.858" v="4"/>
        <pc:sldMkLst>
          <pc:docMk/>
          <pc:sldMk cId="158251651" sldId="281"/>
        </pc:sldMkLst>
      </pc:sldChg>
    </pc:docChg>
  </pc:docChgLst>
  <pc:docChgLst>
    <pc:chgData name="Lieke Kleverwal" userId="S::l.kleverwal@kinderfonds.nl::d9830ea1-3397-4209-bf11-51b24d2d7435" providerId="AD" clId="Web-{5EC63223-5AAA-4616-A2EB-524D6C7975F2}"/>
    <pc:docChg chg="addSld modSld">
      <pc:chgData name="Lieke Kleverwal" userId="S::l.kleverwal@kinderfonds.nl::d9830ea1-3397-4209-bf11-51b24d2d7435" providerId="AD" clId="Web-{5EC63223-5AAA-4616-A2EB-524D6C7975F2}" dt="2023-03-20T11:50:07.975" v="5"/>
      <pc:docMkLst>
        <pc:docMk/>
      </pc:docMkLst>
      <pc:sldChg chg="addSp delSp modSp new mod setBg">
        <pc:chgData name="Lieke Kleverwal" userId="S::l.kleverwal@kinderfonds.nl::d9830ea1-3397-4209-bf11-51b24d2d7435" providerId="AD" clId="Web-{5EC63223-5AAA-4616-A2EB-524D6C7975F2}" dt="2023-03-20T11:50:07.975" v="5"/>
        <pc:sldMkLst>
          <pc:docMk/>
          <pc:sldMk cId="1802648757" sldId="279"/>
        </pc:sldMkLst>
        <pc:spChg chg="del">
          <ac:chgData name="Lieke Kleverwal" userId="S::l.kleverwal@kinderfonds.nl::d9830ea1-3397-4209-bf11-51b24d2d7435" providerId="AD" clId="Web-{5EC63223-5AAA-4616-A2EB-524D6C7975F2}" dt="2023-03-20T11:17:16.963" v="2"/>
          <ac:spMkLst>
            <pc:docMk/>
            <pc:sldMk cId="1802648757" sldId="279"/>
            <ac:spMk id="2" creationId="{14D6FE68-6E3C-F5D1-C203-8C348DB0D082}"/>
          </ac:spMkLst>
        </pc:spChg>
        <pc:spChg chg="add del mod">
          <ac:chgData name="Lieke Kleverwal" userId="S::l.kleverwal@kinderfonds.nl::d9830ea1-3397-4209-bf11-51b24d2d7435" providerId="AD" clId="Web-{5EC63223-5AAA-4616-A2EB-524D6C7975F2}" dt="2023-03-20T11:50:04.788" v="4"/>
          <ac:spMkLst>
            <pc:docMk/>
            <pc:sldMk cId="1802648757" sldId="279"/>
            <ac:spMk id="3" creationId="{30C0A609-F680-6E86-CA24-DBE2156E4C86}"/>
          </ac:spMkLst>
        </pc:spChg>
        <pc:spChg chg="del">
          <ac:chgData name="Lieke Kleverwal" userId="S::l.kleverwal@kinderfonds.nl::d9830ea1-3397-4209-bf11-51b24d2d7435" providerId="AD" clId="Web-{5EC63223-5AAA-4616-A2EB-524D6C7975F2}" dt="2023-03-20T11:17:14.056" v="1"/>
          <ac:spMkLst>
            <pc:docMk/>
            <pc:sldMk cId="1802648757" sldId="279"/>
            <ac:spMk id="3" creationId="{8A1A803D-99E0-164E-C9BE-96BD3208F09E}"/>
          </ac:spMkLst>
        </pc:spChg>
        <pc:spChg chg="add del">
          <ac:chgData name="Lieke Kleverwal" userId="S::l.kleverwal@kinderfonds.nl::d9830ea1-3397-4209-bf11-51b24d2d7435" providerId="AD" clId="Web-{5EC63223-5AAA-4616-A2EB-524D6C7975F2}" dt="2023-03-20T11:50:07.975" v="5"/>
          <ac:spMkLst>
            <pc:docMk/>
            <pc:sldMk cId="1802648757" sldId="279"/>
            <ac:spMk id="9" creationId="{42A4FC2C-047E-45A5-965D-8E1E3BF09BC6}"/>
          </ac:spMkLst>
        </pc:spChg>
        <pc:spChg chg="add">
          <ac:chgData name="Lieke Kleverwal" userId="S::l.kleverwal@kinderfonds.nl::d9830ea1-3397-4209-bf11-51b24d2d7435" providerId="AD" clId="Web-{5EC63223-5AAA-4616-A2EB-524D6C7975F2}" dt="2023-03-20T11:50:07.975" v="5"/>
          <ac:spMkLst>
            <pc:docMk/>
            <pc:sldMk cId="1802648757" sldId="279"/>
            <ac:spMk id="14" creationId="{42A4FC2C-047E-45A5-965D-8E1E3BF09BC6}"/>
          </ac:spMkLst>
        </pc:spChg>
        <pc:picChg chg="add del mod ord">
          <ac:chgData name="Lieke Kleverwal" userId="S::l.kleverwal@kinderfonds.nl::d9830ea1-3397-4209-bf11-51b24d2d7435" providerId="AD" clId="Web-{5EC63223-5AAA-4616-A2EB-524D6C7975F2}" dt="2023-03-20T11:49:57.819" v="3"/>
          <ac:picMkLst>
            <pc:docMk/>
            <pc:sldMk cId="1802648757" sldId="279"/>
            <ac:picMk id="4" creationId="{121D0F4F-6232-935C-E310-57C12627DD47}"/>
          </ac:picMkLst>
        </pc:picChg>
        <pc:picChg chg="add mod ord">
          <ac:chgData name="Lieke Kleverwal" userId="S::l.kleverwal@kinderfonds.nl::d9830ea1-3397-4209-bf11-51b24d2d7435" providerId="AD" clId="Web-{5EC63223-5AAA-4616-A2EB-524D6C7975F2}" dt="2023-03-20T11:50:07.975" v="5"/>
          <ac:picMkLst>
            <pc:docMk/>
            <pc:sldMk cId="1802648757" sldId="279"/>
            <ac:picMk id="5" creationId="{E34788D5-913F-E9FF-6AA6-AF683CC76624}"/>
          </ac:picMkLst>
        </pc:picChg>
      </pc:sldChg>
    </pc:docChg>
  </pc:docChgLst>
  <pc:docChgLst>
    <pc:chgData name="Lieke Kleverwal" userId="S::l.kleverwal@kinderfonds.nl::d9830ea1-3397-4209-bf11-51b24d2d7435" providerId="AD" clId="Web-{C9238B16-C639-4D22-9BBD-EBC9CC04BB8B}"/>
    <pc:docChg chg="addSld delSld modSld">
      <pc:chgData name="Lieke Kleverwal" userId="S::l.kleverwal@kinderfonds.nl::d9830ea1-3397-4209-bf11-51b24d2d7435" providerId="AD" clId="Web-{C9238B16-C639-4D22-9BBD-EBC9CC04BB8B}" dt="2023-03-16T13:57:14.404" v="25"/>
      <pc:docMkLst>
        <pc:docMk/>
      </pc:docMkLst>
      <pc:sldChg chg="addSp delSp modSp">
        <pc:chgData name="Lieke Kleverwal" userId="S::l.kleverwal@kinderfonds.nl::d9830ea1-3397-4209-bf11-51b24d2d7435" providerId="AD" clId="Web-{C9238B16-C639-4D22-9BBD-EBC9CC04BB8B}" dt="2023-03-16T13:54:34.976" v="8"/>
        <pc:sldMkLst>
          <pc:docMk/>
          <pc:sldMk cId="1766037515" sldId="261"/>
        </pc:sldMkLst>
        <pc:spChg chg="add del mod">
          <ac:chgData name="Lieke Kleverwal" userId="S::l.kleverwal@kinderfonds.nl::d9830ea1-3397-4209-bf11-51b24d2d7435" providerId="AD" clId="Web-{C9238B16-C639-4D22-9BBD-EBC9CC04BB8B}" dt="2023-03-16T13:54:32.085" v="7"/>
          <ac:spMkLst>
            <pc:docMk/>
            <pc:sldMk cId="1766037515" sldId="261"/>
            <ac:spMk id="3" creationId="{DA8ECCB1-995A-B78B-A37E-75E0F2862447}"/>
          </ac:spMkLst>
        </pc:spChg>
        <pc:spChg chg="del">
          <ac:chgData name="Lieke Kleverwal" userId="S::l.kleverwal@kinderfonds.nl::d9830ea1-3397-4209-bf11-51b24d2d7435" providerId="AD" clId="Web-{C9238B16-C639-4D22-9BBD-EBC9CC04BB8B}" dt="2023-03-16T13:54:34.976" v="8"/>
          <ac:spMkLst>
            <pc:docMk/>
            <pc:sldMk cId="1766037515" sldId="261"/>
            <ac:spMk id="10" creationId="{42A4FC2C-047E-45A5-965D-8E1E3BF09BC6}"/>
          </ac:spMkLst>
        </pc:spChg>
        <pc:spChg chg="add">
          <ac:chgData name="Lieke Kleverwal" userId="S::l.kleverwal@kinderfonds.nl::d9830ea1-3397-4209-bf11-51b24d2d7435" providerId="AD" clId="Web-{C9238B16-C639-4D22-9BBD-EBC9CC04BB8B}" dt="2023-03-16T13:54:34.976" v="8"/>
          <ac:spMkLst>
            <pc:docMk/>
            <pc:sldMk cId="1766037515" sldId="261"/>
            <ac:spMk id="15" creationId="{42A4FC2C-047E-45A5-965D-8E1E3BF09BC6}"/>
          </ac:spMkLst>
        </pc:spChg>
        <pc:picChg chg="add mod ord">
          <ac:chgData name="Lieke Kleverwal" userId="S::l.kleverwal@kinderfonds.nl::d9830ea1-3397-4209-bf11-51b24d2d7435" providerId="AD" clId="Web-{C9238B16-C639-4D22-9BBD-EBC9CC04BB8B}" dt="2023-03-16T13:54:34.976" v="8"/>
          <ac:picMkLst>
            <pc:docMk/>
            <pc:sldMk cId="1766037515" sldId="261"/>
            <ac:picMk id="4" creationId="{D8C9AB06-F6B2-AAA2-D93F-A71FDCE1B099}"/>
          </ac:picMkLst>
        </pc:picChg>
        <pc:picChg chg="del">
          <ac:chgData name="Lieke Kleverwal" userId="S::l.kleverwal@kinderfonds.nl::d9830ea1-3397-4209-bf11-51b24d2d7435" providerId="AD" clId="Web-{C9238B16-C639-4D22-9BBD-EBC9CC04BB8B}" dt="2023-03-16T13:54:11.553" v="0"/>
          <ac:picMkLst>
            <pc:docMk/>
            <pc:sldMk cId="1766037515" sldId="261"/>
            <ac:picMk id="5" creationId="{FD426AA9-09A8-394F-97D9-80A9AB2EA0A1}"/>
          </ac:picMkLst>
        </pc:picChg>
      </pc:sldChg>
      <pc:sldChg chg="addSp delSp modSp">
        <pc:chgData name="Lieke Kleverwal" userId="S::l.kleverwal@kinderfonds.nl::d9830ea1-3397-4209-bf11-51b24d2d7435" providerId="AD" clId="Web-{C9238B16-C639-4D22-9BBD-EBC9CC04BB8B}" dt="2023-03-16T13:55:16.431" v="10"/>
        <pc:sldMkLst>
          <pc:docMk/>
          <pc:sldMk cId="358968769" sldId="262"/>
        </pc:sldMkLst>
        <pc:spChg chg="add del mod">
          <ac:chgData name="Lieke Kleverwal" userId="S::l.kleverwal@kinderfonds.nl::d9830ea1-3397-4209-bf11-51b24d2d7435" providerId="AD" clId="Web-{C9238B16-C639-4D22-9BBD-EBC9CC04BB8B}" dt="2023-03-16T13:55:12.743" v="9"/>
          <ac:spMkLst>
            <pc:docMk/>
            <pc:sldMk cId="358968769" sldId="262"/>
            <ac:spMk id="3" creationId="{48D4A6B3-3D75-E8B6-FCC2-35177346FF39}"/>
          </ac:spMkLst>
        </pc:spChg>
        <pc:spChg chg="del">
          <ac:chgData name="Lieke Kleverwal" userId="S::l.kleverwal@kinderfonds.nl::d9830ea1-3397-4209-bf11-51b24d2d7435" providerId="AD" clId="Web-{C9238B16-C639-4D22-9BBD-EBC9CC04BB8B}" dt="2023-03-16T13:55:16.431" v="10"/>
          <ac:spMkLst>
            <pc:docMk/>
            <pc:sldMk cId="358968769" sldId="262"/>
            <ac:spMk id="10" creationId="{42A4FC2C-047E-45A5-965D-8E1E3BF09BC6}"/>
          </ac:spMkLst>
        </pc:spChg>
        <pc:spChg chg="add">
          <ac:chgData name="Lieke Kleverwal" userId="S::l.kleverwal@kinderfonds.nl::d9830ea1-3397-4209-bf11-51b24d2d7435" providerId="AD" clId="Web-{C9238B16-C639-4D22-9BBD-EBC9CC04BB8B}" dt="2023-03-16T13:55:16.431" v="10"/>
          <ac:spMkLst>
            <pc:docMk/>
            <pc:sldMk cId="358968769" sldId="262"/>
            <ac:spMk id="15" creationId="{42A4FC2C-047E-45A5-965D-8E1E3BF09BC6}"/>
          </ac:spMkLst>
        </pc:spChg>
        <pc:picChg chg="add mod ord">
          <ac:chgData name="Lieke Kleverwal" userId="S::l.kleverwal@kinderfonds.nl::d9830ea1-3397-4209-bf11-51b24d2d7435" providerId="AD" clId="Web-{C9238B16-C639-4D22-9BBD-EBC9CC04BB8B}" dt="2023-03-16T13:55:16.431" v="10"/>
          <ac:picMkLst>
            <pc:docMk/>
            <pc:sldMk cId="358968769" sldId="262"/>
            <ac:picMk id="4" creationId="{0571AACD-CFA5-A183-0870-FF60B1021257}"/>
          </ac:picMkLst>
        </pc:picChg>
        <pc:picChg chg="del">
          <ac:chgData name="Lieke Kleverwal" userId="S::l.kleverwal@kinderfonds.nl::d9830ea1-3397-4209-bf11-51b24d2d7435" providerId="AD" clId="Web-{C9238B16-C639-4D22-9BBD-EBC9CC04BB8B}" dt="2023-03-16T13:54:13.413" v="1"/>
          <ac:picMkLst>
            <pc:docMk/>
            <pc:sldMk cId="358968769" sldId="262"/>
            <ac:picMk id="5" creationId="{3CF3790C-5A21-4040-B911-5D4D0E10AE59}"/>
          </ac:picMkLst>
        </pc:picChg>
      </pc:sldChg>
      <pc:sldChg chg="addSp delSp modSp">
        <pc:chgData name="Lieke Kleverwal" userId="S::l.kleverwal@kinderfonds.nl::d9830ea1-3397-4209-bf11-51b24d2d7435" providerId="AD" clId="Web-{C9238B16-C639-4D22-9BBD-EBC9CC04BB8B}" dt="2023-03-16T13:55:31.869" v="12"/>
        <pc:sldMkLst>
          <pc:docMk/>
          <pc:sldMk cId="3702689084" sldId="263"/>
        </pc:sldMkLst>
        <pc:spChg chg="add del mod">
          <ac:chgData name="Lieke Kleverwal" userId="S::l.kleverwal@kinderfonds.nl::d9830ea1-3397-4209-bf11-51b24d2d7435" providerId="AD" clId="Web-{C9238B16-C639-4D22-9BBD-EBC9CC04BB8B}" dt="2023-03-16T13:55:24.916" v="11"/>
          <ac:spMkLst>
            <pc:docMk/>
            <pc:sldMk cId="3702689084" sldId="263"/>
            <ac:spMk id="3" creationId="{9D4717E4-1554-E1CC-3819-327C6D8F4C81}"/>
          </ac:spMkLst>
        </pc:spChg>
        <pc:spChg chg="del">
          <ac:chgData name="Lieke Kleverwal" userId="S::l.kleverwal@kinderfonds.nl::d9830ea1-3397-4209-bf11-51b24d2d7435" providerId="AD" clId="Web-{C9238B16-C639-4D22-9BBD-EBC9CC04BB8B}" dt="2023-03-16T13:55:31.869" v="12"/>
          <ac:spMkLst>
            <pc:docMk/>
            <pc:sldMk cId="3702689084" sldId="263"/>
            <ac:spMk id="10" creationId="{42A4FC2C-047E-45A5-965D-8E1E3BF09BC6}"/>
          </ac:spMkLst>
        </pc:spChg>
        <pc:spChg chg="add">
          <ac:chgData name="Lieke Kleverwal" userId="S::l.kleverwal@kinderfonds.nl::d9830ea1-3397-4209-bf11-51b24d2d7435" providerId="AD" clId="Web-{C9238B16-C639-4D22-9BBD-EBC9CC04BB8B}" dt="2023-03-16T13:55:31.869" v="12"/>
          <ac:spMkLst>
            <pc:docMk/>
            <pc:sldMk cId="3702689084" sldId="263"/>
            <ac:spMk id="15" creationId="{42A4FC2C-047E-45A5-965D-8E1E3BF09BC6}"/>
          </ac:spMkLst>
        </pc:spChg>
        <pc:picChg chg="add mod ord">
          <ac:chgData name="Lieke Kleverwal" userId="S::l.kleverwal@kinderfonds.nl::d9830ea1-3397-4209-bf11-51b24d2d7435" providerId="AD" clId="Web-{C9238B16-C639-4D22-9BBD-EBC9CC04BB8B}" dt="2023-03-16T13:55:31.869" v="12"/>
          <ac:picMkLst>
            <pc:docMk/>
            <pc:sldMk cId="3702689084" sldId="263"/>
            <ac:picMk id="4" creationId="{A27E8544-1FEE-862A-2708-0BB3DEF9D10D}"/>
          </ac:picMkLst>
        </pc:picChg>
        <pc:picChg chg="del">
          <ac:chgData name="Lieke Kleverwal" userId="S::l.kleverwal@kinderfonds.nl::d9830ea1-3397-4209-bf11-51b24d2d7435" providerId="AD" clId="Web-{C9238B16-C639-4D22-9BBD-EBC9CC04BB8B}" dt="2023-03-16T13:54:14.538" v="2"/>
          <ac:picMkLst>
            <pc:docMk/>
            <pc:sldMk cId="3702689084" sldId="263"/>
            <ac:picMk id="5" creationId="{7E85A86F-BC1F-E64D-93E8-24A7D96C87F2}"/>
          </ac:picMkLst>
        </pc:picChg>
      </pc:sldChg>
      <pc:sldChg chg="addSp delSp modSp">
        <pc:chgData name="Lieke Kleverwal" userId="S::l.kleverwal@kinderfonds.nl::d9830ea1-3397-4209-bf11-51b24d2d7435" providerId="AD" clId="Web-{C9238B16-C639-4D22-9BBD-EBC9CC04BB8B}" dt="2023-03-16T13:55:44.385" v="14"/>
        <pc:sldMkLst>
          <pc:docMk/>
          <pc:sldMk cId="803878847" sldId="264"/>
        </pc:sldMkLst>
        <pc:spChg chg="add del mod">
          <ac:chgData name="Lieke Kleverwal" userId="S::l.kleverwal@kinderfonds.nl::d9830ea1-3397-4209-bf11-51b24d2d7435" providerId="AD" clId="Web-{C9238B16-C639-4D22-9BBD-EBC9CC04BB8B}" dt="2023-03-16T13:55:40.822" v="13"/>
          <ac:spMkLst>
            <pc:docMk/>
            <pc:sldMk cId="803878847" sldId="264"/>
            <ac:spMk id="3" creationId="{86DEEC7F-1EBF-AC7B-83AA-C025F1C7E311}"/>
          </ac:spMkLst>
        </pc:spChg>
        <pc:spChg chg="del">
          <ac:chgData name="Lieke Kleverwal" userId="S::l.kleverwal@kinderfonds.nl::d9830ea1-3397-4209-bf11-51b24d2d7435" providerId="AD" clId="Web-{C9238B16-C639-4D22-9BBD-EBC9CC04BB8B}" dt="2023-03-16T13:55:44.385" v="14"/>
          <ac:spMkLst>
            <pc:docMk/>
            <pc:sldMk cId="803878847" sldId="264"/>
            <ac:spMk id="10" creationId="{42A4FC2C-047E-45A5-965D-8E1E3BF09BC6}"/>
          </ac:spMkLst>
        </pc:spChg>
        <pc:spChg chg="add">
          <ac:chgData name="Lieke Kleverwal" userId="S::l.kleverwal@kinderfonds.nl::d9830ea1-3397-4209-bf11-51b24d2d7435" providerId="AD" clId="Web-{C9238B16-C639-4D22-9BBD-EBC9CC04BB8B}" dt="2023-03-16T13:55:44.385" v="14"/>
          <ac:spMkLst>
            <pc:docMk/>
            <pc:sldMk cId="803878847" sldId="264"/>
            <ac:spMk id="15" creationId="{42A4FC2C-047E-45A5-965D-8E1E3BF09BC6}"/>
          </ac:spMkLst>
        </pc:spChg>
        <pc:picChg chg="add mod ord">
          <ac:chgData name="Lieke Kleverwal" userId="S::l.kleverwal@kinderfonds.nl::d9830ea1-3397-4209-bf11-51b24d2d7435" providerId="AD" clId="Web-{C9238B16-C639-4D22-9BBD-EBC9CC04BB8B}" dt="2023-03-16T13:55:44.385" v="14"/>
          <ac:picMkLst>
            <pc:docMk/>
            <pc:sldMk cId="803878847" sldId="264"/>
            <ac:picMk id="4" creationId="{FEA2A63E-F0F8-5C76-C567-3051CD4BB325}"/>
          </ac:picMkLst>
        </pc:picChg>
        <pc:picChg chg="del">
          <ac:chgData name="Lieke Kleverwal" userId="S::l.kleverwal@kinderfonds.nl::d9830ea1-3397-4209-bf11-51b24d2d7435" providerId="AD" clId="Web-{C9238B16-C639-4D22-9BBD-EBC9CC04BB8B}" dt="2023-03-16T13:54:16.804" v="3"/>
          <ac:picMkLst>
            <pc:docMk/>
            <pc:sldMk cId="803878847" sldId="264"/>
            <ac:picMk id="5" creationId="{7C278DAA-9CEB-5D4F-B46B-A3F171413FA3}"/>
          </ac:picMkLst>
        </pc:picChg>
      </pc:sldChg>
      <pc:sldChg chg="addSp delSp modSp">
        <pc:chgData name="Lieke Kleverwal" userId="S::l.kleverwal@kinderfonds.nl::d9830ea1-3397-4209-bf11-51b24d2d7435" providerId="AD" clId="Web-{C9238B16-C639-4D22-9BBD-EBC9CC04BB8B}" dt="2023-03-16T13:56:06.386" v="19"/>
        <pc:sldMkLst>
          <pc:docMk/>
          <pc:sldMk cId="289602841" sldId="265"/>
        </pc:sldMkLst>
        <pc:spChg chg="add del mod">
          <ac:chgData name="Lieke Kleverwal" userId="S::l.kleverwal@kinderfonds.nl::d9830ea1-3397-4209-bf11-51b24d2d7435" providerId="AD" clId="Web-{C9238B16-C639-4D22-9BBD-EBC9CC04BB8B}" dt="2023-03-16T13:56:02.683" v="18"/>
          <ac:spMkLst>
            <pc:docMk/>
            <pc:sldMk cId="289602841" sldId="265"/>
            <ac:spMk id="3" creationId="{1B0580AA-5832-5DDA-D489-E3D1928FD034}"/>
          </ac:spMkLst>
        </pc:spChg>
        <pc:spChg chg="del">
          <ac:chgData name="Lieke Kleverwal" userId="S::l.kleverwal@kinderfonds.nl::d9830ea1-3397-4209-bf11-51b24d2d7435" providerId="AD" clId="Web-{C9238B16-C639-4D22-9BBD-EBC9CC04BB8B}" dt="2023-03-16T13:56:06.386" v="19"/>
          <ac:spMkLst>
            <pc:docMk/>
            <pc:sldMk cId="289602841" sldId="265"/>
            <ac:spMk id="10" creationId="{42A4FC2C-047E-45A5-965D-8E1E3BF09BC6}"/>
          </ac:spMkLst>
        </pc:spChg>
        <pc:spChg chg="add">
          <ac:chgData name="Lieke Kleverwal" userId="S::l.kleverwal@kinderfonds.nl::d9830ea1-3397-4209-bf11-51b24d2d7435" providerId="AD" clId="Web-{C9238B16-C639-4D22-9BBD-EBC9CC04BB8B}" dt="2023-03-16T13:56:06.386" v="19"/>
          <ac:spMkLst>
            <pc:docMk/>
            <pc:sldMk cId="289602841" sldId="265"/>
            <ac:spMk id="15" creationId="{42A4FC2C-047E-45A5-965D-8E1E3BF09BC6}"/>
          </ac:spMkLst>
        </pc:spChg>
        <pc:picChg chg="add mod ord">
          <ac:chgData name="Lieke Kleverwal" userId="S::l.kleverwal@kinderfonds.nl::d9830ea1-3397-4209-bf11-51b24d2d7435" providerId="AD" clId="Web-{C9238B16-C639-4D22-9BBD-EBC9CC04BB8B}" dt="2023-03-16T13:56:06.386" v="19"/>
          <ac:picMkLst>
            <pc:docMk/>
            <pc:sldMk cId="289602841" sldId="265"/>
            <ac:picMk id="4" creationId="{CB184D2B-D6E9-7205-8135-A57F33C9FF5B}"/>
          </ac:picMkLst>
        </pc:picChg>
        <pc:picChg chg="del">
          <ac:chgData name="Lieke Kleverwal" userId="S::l.kleverwal@kinderfonds.nl::d9830ea1-3397-4209-bf11-51b24d2d7435" providerId="AD" clId="Web-{C9238B16-C639-4D22-9BBD-EBC9CC04BB8B}" dt="2023-03-16T13:54:17.913" v="4"/>
          <ac:picMkLst>
            <pc:docMk/>
            <pc:sldMk cId="289602841" sldId="265"/>
            <ac:picMk id="5" creationId="{66B706F9-E551-074C-A3BE-15A37576EF5A}"/>
          </ac:picMkLst>
        </pc:picChg>
      </pc:sldChg>
      <pc:sldChg chg="addSp delSp modSp">
        <pc:chgData name="Lieke Kleverwal" userId="S::l.kleverwal@kinderfonds.nl::d9830ea1-3397-4209-bf11-51b24d2d7435" providerId="AD" clId="Web-{C9238B16-C639-4D22-9BBD-EBC9CC04BB8B}" dt="2023-03-16T13:56:20.699" v="22"/>
        <pc:sldMkLst>
          <pc:docMk/>
          <pc:sldMk cId="2064613860" sldId="266"/>
        </pc:sldMkLst>
        <pc:spChg chg="add del mod">
          <ac:chgData name="Lieke Kleverwal" userId="S::l.kleverwal@kinderfonds.nl::d9830ea1-3397-4209-bf11-51b24d2d7435" providerId="AD" clId="Web-{C9238B16-C639-4D22-9BBD-EBC9CC04BB8B}" dt="2023-03-16T13:56:15.949" v="20"/>
          <ac:spMkLst>
            <pc:docMk/>
            <pc:sldMk cId="2064613860" sldId="266"/>
            <ac:spMk id="3" creationId="{E315B9A9-A4B3-25A7-34DD-B3A2B18189DD}"/>
          </ac:spMkLst>
        </pc:spChg>
        <pc:spChg chg="del">
          <ac:chgData name="Lieke Kleverwal" userId="S::l.kleverwal@kinderfonds.nl::d9830ea1-3397-4209-bf11-51b24d2d7435" providerId="AD" clId="Web-{C9238B16-C639-4D22-9BBD-EBC9CC04BB8B}" dt="2023-03-16T13:56:20.699" v="22"/>
          <ac:spMkLst>
            <pc:docMk/>
            <pc:sldMk cId="2064613860" sldId="266"/>
            <ac:spMk id="10" creationId="{42A4FC2C-047E-45A5-965D-8E1E3BF09BC6}"/>
          </ac:spMkLst>
        </pc:spChg>
        <pc:spChg chg="add">
          <ac:chgData name="Lieke Kleverwal" userId="S::l.kleverwal@kinderfonds.nl::d9830ea1-3397-4209-bf11-51b24d2d7435" providerId="AD" clId="Web-{C9238B16-C639-4D22-9BBD-EBC9CC04BB8B}" dt="2023-03-16T13:56:20.699" v="22"/>
          <ac:spMkLst>
            <pc:docMk/>
            <pc:sldMk cId="2064613860" sldId="266"/>
            <ac:spMk id="15" creationId="{42A4FC2C-047E-45A5-965D-8E1E3BF09BC6}"/>
          </ac:spMkLst>
        </pc:spChg>
        <pc:picChg chg="add mod ord">
          <ac:chgData name="Lieke Kleverwal" userId="S::l.kleverwal@kinderfonds.nl::d9830ea1-3397-4209-bf11-51b24d2d7435" providerId="AD" clId="Web-{C9238B16-C639-4D22-9BBD-EBC9CC04BB8B}" dt="2023-03-16T13:56:20.699" v="22"/>
          <ac:picMkLst>
            <pc:docMk/>
            <pc:sldMk cId="2064613860" sldId="266"/>
            <ac:picMk id="4" creationId="{00F3F229-17D0-C02E-1BE2-73C50E669C19}"/>
          </ac:picMkLst>
        </pc:picChg>
        <pc:picChg chg="del">
          <ac:chgData name="Lieke Kleverwal" userId="S::l.kleverwal@kinderfonds.nl::d9830ea1-3397-4209-bf11-51b24d2d7435" providerId="AD" clId="Web-{C9238B16-C639-4D22-9BBD-EBC9CC04BB8B}" dt="2023-03-16T13:54:19.147" v="5"/>
          <ac:picMkLst>
            <pc:docMk/>
            <pc:sldMk cId="2064613860" sldId="266"/>
            <ac:picMk id="5" creationId="{963AE2EB-537D-E041-84A1-B868051F0E86}"/>
          </ac:picMkLst>
        </pc:picChg>
      </pc:sldChg>
      <pc:sldChg chg="addSp delSp modSp">
        <pc:chgData name="Lieke Kleverwal" userId="S::l.kleverwal@kinderfonds.nl::d9830ea1-3397-4209-bf11-51b24d2d7435" providerId="AD" clId="Web-{C9238B16-C639-4D22-9BBD-EBC9CC04BB8B}" dt="2023-03-16T13:57:14.404" v="25"/>
        <pc:sldMkLst>
          <pc:docMk/>
          <pc:sldMk cId="2298096726" sldId="275"/>
        </pc:sldMkLst>
        <pc:spChg chg="add del mod">
          <ac:chgData name="Lieke Kleverwal" userId="S::l.kleverwal@kinderfonds.nl::d9830ea1-3397-4209-bf11-51b24d2d7435" providerId="AD" clId="Web-{C9238B16-C639-4D22-9BBD-EBC9CC04BB8B}" dt="2023-03-16T13:57:10.232" v="24"/>
          <ac:spMkLst>
            <pc:docMk/>
            <pc:sldMk cId="2298096726" sldId="275"/>
            <ac:spMk id="3" creationId="{77735325-5757-0683-21C6-B544EB1C2ED5}"/>
          </ac:spMkLst>
        </pc:spChg>
        <pc:spChg chg="del">
          <ac:chgData name="Lieke Kleverwal" userId="S::l.kleverwal@kinderfonds.nl::d9830ea1-3397-4209-bf11-51b24d2d7435" providerId="AD" clId="Web-{C9238B16-C639-4D22-9BBD-EBC9CC04BB8B}" dt="2023-03-16T13:57:14.404" v="25"/>
          <ac:spMkLst>
            <pc:docMk/>
            <pc:sldMk cId="2298096726" sldId="275"/>
            <ac:spMk id="10" creationId="{42A4FC2C-047E-45A5-965D-8E1E3BF09BC6}"/>
          </ac:spMkLst>
        </pc:spChg>
        <pc:spChg chg="add">
          <ac:chgData name="Lieke Kleverwal" userId="S::l.kleverwal@kinderfonds.nl::d9830ea1-3397-4209-bf11-51b24d2d7435" providerId="AD" clId="Web-{C9238B16-C639-4D22-9BBD-EBC9CC04BB8B}" dt="2023-03-16T13:57:14.404" v="25"/>
          <ac:spMkLst>
            <pc:docMk/>
            <pc:sldMk cId="2298096726" sldId="275"/>
            <ac:spMk id="15" creationId="{42A4FC2C-047E-45A5-965D-8E1E3BF09BC6}"/>
          </ac:spMkLst>
        </pc:spChg>
        <pc:picChg chg="add mod ord">
          <ac:chgData name="Lieke Kleverwal" userId="S::l.kleverwal@kinderfonds.nl::d9830ea1-3397-4209-bf11-51b24d2d7435" providerId="AD" clId="Web-{C9238B16-C639-4D22-9BBD-EBC9CC04BB8B}" dt="2023-03-16T13:57:14.404" v="25"/>
          <ac:picMkLst>
            <pc:docMk/>
            <pc:sldMk cId="2298096726" sldId="275"/>
            <ac:picMk id="4" creationId="{DBFD0002-900E-194E-B426-DD922C0894BB}"/>
          </ac:picMkLst>
        </pc:picChg>
        <pc:picChg chg="del">
          <ac:chgData name="Lieke Kleverwal" userId="S::l.kleverwal@kinderfonds.nl::d9830ea1-3397-4209-bf11-51b24d2d7435" providerId="AD" clId="Web-{C9238B16-C639-4D22-9BBD-EBC9CC04BB8B}" dt="2023-03-16T13:57:04.560" v="23"/>
          <ac:picMkLst>
            <pc:docMk/>
            <pc:sldMk cId="2298096726" sldId="275"/>
            <ac:picMk id="5" creationId="{DBDCFC58-E999-E84F-A103-4C40802D82EA}"/>
          </ac:picMkLst>
        </pc:picChg>
      </pc:sldChg>
      <pc:sldChg chg="new del">
        <pc:chgData name="Lieke Kleverwal" userId="S::l.kleverwal@kinderfonds.nl::d9830ea1-3397-4209-bf11-51b24d2d7435" providerId="AD" clId="Web-{C9238B16-C639-4D22-9BBD-EBC9CC04BB8B}" dt="2023-03-16T13:56:17.590" v="21"/>
        <pc:sldMkLst>
          <pc:docMk/>
          <pc:sldMk cId="4249195915" sldId="277"/>
        </pc:sldMkLst>
      </pc:sldChg>
      <pc:sldChg chg="addSp delSp modSp new mod setBg">
        <pc:chgData name="Lieke Kleverwal" userId="S::l.kleverwal@kinderfonds.nl::d9830ea1-3397-4209-bf11-51b24d2d7435" providerId="AD" clId="Web-{C9238B16-C639-4D22-9BBD-EBC9CC04BB8B}" dt="2023-03-16T13:55:55.651" v="17"/>
        <pc:sldMkLst>
          <pc:docMk/>
          <pc:sldMk cId="547715847" sldId="278"/>
        </pc:sldMkLst>
        <pc:spChg chg="del">
          <ac:chgData name="Lieke Kleverwal" userId="S::l.kleverwal@kinderfonds.nl::d9830ea1-3397-4209-bf11-51b24d2d7435" providerId="AD" clId="Web-{C9238B16-C639-4D22-9BBD-EBC9CC04BB8B}" dt="2023-03-16T13:55:55.651" v="17"/>
          <ac:spMkLst>
            <pc:docMk/>
            <pc:sldMk cId="547715847" sldId="278"/>
            <ac:spMk id="2" creationId="{5F36D44B-9A53-D10F-7A9B-F5F693A98F3A}"/>
          </ac:spMkLst>
        </pc:spChg>
        <pc:spChg chg="del">
          <ac:chgData name="Lieke Kleverwal" userId="S::l.kleverwal@kinderfonds.nl::d9830ea1-3397-4209-bf11-51b24d2d7435" providerId="AD" clId="Web-{C9238B16-C639-4D22-9BBD-EBC9CC04BB8B}" dt="2023-03-16T13:55:51.839" v="16"/>
          <ac:spMkLst>
            <pc:docMk/>
            <pc:sldMk cId="547715847" sldId="278"/>
            <ac:spMk id="3" creationId="{0AF3E608-E889-B4DC-C385-BA31D2FE7DC3}"/>
          </ac:spMkLst>
        </pc:spChg>
        <pc:spChg chg="add">
          <ac:chgData name="Lieke Kleverwal" userId="S::l.kleverwal@kinderfonds.nl::d9830ea1-3397-4209-bf11-51b24d2d7435" providerId="AD" clId="Web-{C9238B16-C639-4D22-9BBD-EBC9CC04BB8B}" dt="2023-03-16T13:55:55.651" v="17"/>
          <ac:spMkLst>
            <pc:docMk/>
            <pc:sldMk cId="547715847" sldId="278"/>
            <ac:spMk id="9" creationId="{42A4FC2C-047E-45A5-965D-8E1E3BF09BC6}"/>
          </ac:spMkLst>
        </pc:spChg>
        <pc:picChg chg="add mod ord">
          <ac:chgData name="Lieke Kleverwal" userId="S::l.kleverwal@kinderfonds.nl::d9830ea1-3397-4209-bf11-51b24d2d7435" providerId="AD" clId="Web-{C9238B16-C639-4D22-9BBD-EBC9CC04BB8B}" dt="2023-03-16T13:55:55.651" v="17"/>
          <ac:picMkLst>
            <pc:docMk/>
            <pc:sldMk cId="547715847" sldId="278"/>
            <ac:picMk id="4" creationId="{C1CE1C18-F369-A08A-04CA-5F4E77A8326A}"/>
          </ac:picMkLst>
        </pc:picChg>
      </pc:sldChg>
    </pc:docChg>
  </pc:docChgLst>
  <pc:docChgLst>
    <pc:chgData name="Lieke Kleverwal" userId="S::l.kleverwal@kinderfonds.nl::d9830ea1-3397-4209-bf11-51b24d2d7435" providerId="AD" clId="Web-{F68226FA-D816-46C1-BDC6-56426D6DF0E6}"/>
    <pc:docChg chg="modSld">
      <pc:chgData name="Lieke Kleverwal" userId="S::l.kleverwal@kinderfonds.nl::d9830ea1-3397-4209-bf11-51b24d2d7435" providerId="AD" clId="Web-{F68226FA-D816-46C1-BDC6-56426D6DF0E6}" dt="2023-03-20T14:19:19.450" v="4"/>
      <pc:docMkLst>
        <pc:docMk/>
      </pc:docMkLst>
      <pc:sldChg chg="addSp delSp modSp">
        <pc:chgData name="Lieke Kleverwal" userId="S::l.kleverwal@kinderfonds.nl::d9830ea1-3397-4209-bf11-51b24d2d7435" providerId="AD" clId="Web-{F68226FA-D816-46C1-BDC6-56426D6DF0E6}" dt="2023-03-20T14:19:19.450" v="4"/>
        <pc:sldMkLst>
          <pc:docMk/>
          <pc:sldMk cId="1802648757" sldId="279"/>
        </pc:sldMkLst>
        <pc:spChg chg="add del mod">
          <ac:chgData name="Lieke Kleverwal" userId="S::l.kleverwal@kinderfonds.nl::d9830ea1-3397-4209-bf11-51b24d2d7435" providerId="AD" clId="Web-{F68226FA-D816-46C1-BDC6-56426D6DF0E6}" dt="2023-03-20T14:19:16.981" v="3"/>
          <ac:spMkLst>
            <pc:docMk/>
            <pc:sldMk cId="1802648757" sldId="279"/>
            <ac:spMk id="3" creationId="{41159142-BCEC-2311-C98B-409666E81AB5}"/>
          </ac:spMkLst>
        </pc:spChg>
        <pc:spChg chg="del">
          <ac:chgData name="Lieke Kleverwal" userId="S::l.kleverwal@kinderfonds.nl::d9830ea1-3397-4209-bf11-51b24d2d7435" providerId="AD" clId="Web-{F68226FA-D816-46C1-BDC6-56426D6DF0E6}" dt="2023-03-20T14:19:19.450" v="4"/>
          <ac:spMkLst>
            <pc:docMk/>
            <pc:sldMk cId="1802648757" sldId="279"/>
            <ac:spMk id="14" creationId="{42A4FC2C-047E-45A5-965D-8E1E3BF09BC6}"/>
          </ac:spMkLst>
        </pc:spChg>
        <pc:spChg chg="add">
          <ac:chgData name="Lieke Kleverwal" userId="S::l.kleverwal@kinderfonds.nl::d9830ea1-3397-4209-bf11-51b24d2d7435" providerId="AD" clId="Web-{F68226FA-D816-46C1-BDC6-56426D6DF0E6}" dt="2023-03-20T14:19:19.450" v="4"/>
          <ac:spMkLst>
            <pc:docMk/>
            <pc:sldMk cId="1802648757" sldId="279"/>
            <ac:spMk id="19" creationId="{42A4FC2C-047E-45A5-965D-8E1E3BF09BC6}"/>
          </ac:spMkLst>
        </pc:spChg>
        <pc:picChg chg="add mod ord">
          <ac:chgData name="Lieke Kleverwal" userId="S::l.kleverwal@kinderfonds.nl::d9830ea1-3397-4209-bf11-51b24d2d7435" providerId="AD" clId="Web-{F68226FA-D816-46C1-BDC6-56426D6DF0E6}" dt="2023-03-20T14:19:19.450" v="4"/>
          <ac:picMkLst>
            <pc:docMk/>
            <pc:sldMk cId="1802648757" sldId="279"/>
            <ac:picMk id="4" creationId="{E3F6E4B7-8C83-5224-DDBB-6C2F4E4425A3}"/>
          </ac:picMkLst>
        </pc:picChg>
        <pc:picChg chg="del">
          <ac:chgData name="Lieke Kleverwal" userId="S::l.kleverwal@kinderfonds.nl::d9830ea1-3397-4209-bf11-51b24d2d7435" providerId="AD" clId="Web-{F68226FA-D816-46C1-BDC6-56426D6DF0E6}" dt="2023-03-20T14:19:12.028" v="2"/>
          <ac:picMkLst>
            <pc:docMk/>
            <pc:sldMk cId="1802648757" sldId="279"/>
            <ac:picMk id="5" creationId="{E34788D5-913F-E9FF-6AA6-AF683CC76624}"/>
          </ac:picMkLst>
        </pc:picChg>
      </pc:sldChg>
      <pc:sldChg chg="addSp delSp modSp mod setBg">
        <pc:chgData name="Lieke Kleverwal" userId="S::l.kleverwal@kinderfonds.nl::d9830ea1-3397-4209-bf11-51b24d2d7435" providerId="AD" clId="Web-{F68226FA-D816-46C1-BDC6-56426D6DF0E6}" dt="2023-03-20T14:18:45.917" v="1"/>
        <pc:sldMkLst>
          <pc:docMk/>
          <pc:sldMk cId="158251651" sldId="281"/>
        </pc:sldMkLst>
        <pc:spChg chg="del">
          <ac:chgData name="Lieke Kleverwal" userId="S::l.kleverwal@kinderfonds.nl::d9830ea1-3397-4209-bf11-51b24d2d7435" providerId="AD" clId="Web-{F68226FA-D816-46C1-BDC6-56426D6DF0E6}" dt="2023-03-20T14:18:45.917" v="1"/>
          <ac:spMkLst>
            <pc:docMk/>
            <pc:sldMk cId="158251651" sldId="281"/>
            <ac:spMk id="2" creationId="{6462AEA3-FF00-0F2A-770B-6A7DD881E7B4}"/>
          </ac:spMkLst>
        </pc:spChg>
        <pc:spChg chg="del">
          <ac:chgData name="Lieke Kleverwal" userId="S::l.kleverwal@kinderfonds.nl::d9830ea1-3397-4209-bf11-51b24d2d7435" providerId="AD" clId="Web-{F68226FA-D816-46C1-BDC6-56426D6DF0E6}" dt="2023-03-20T14:18:42.870" v="0"/>
          <ac:spMkLst>
            <pc:docMk/>
            <pc:sldMk cId="158251651" sldId="281"/>
            <ac:spMk id="3" creationId="{9646BA7B-4522-0814-B090-BB00B1F64B30}"/>
          </ac:spMkLst>
        </pc:spChg>
        <pc:spChg chg="add">
          <ac:chgData name="Lieke Kleverwal" userId="S::l.kleverwal@kinderfonds.nl::d9830ea1-3397-4209-bf11-51b24d2d7435" providerId="AD" clId="Web-{F68226FA-D816-46C1-BDC6-56426D6DF0E6}" dt="2023-03-20T14:18:45.917" v="1"/>
          <ac:spMkLst>
            <pc:docMk/>
            <pc:sldMk cId="158251651" sldId="281"/>
            <ac:spMk id="9" creationId="{42A4FC2C-047E-45A5-965D-8E1E3BF09BC6}"/>
          </ac:spMkLst>
        </pc:spChg>
        <pc:picChg chg="add mod ord">
          <ac:chgData name="Lieke Kleverwal" userId="S::l.kleverwal@kinderfonds.nl::d9830ea1-3397-4209-bf11-51b24d2d7435" providerId="AD" clId="Web-{F68226FA-D816-46C1-BDC6-56426D6DF0E6}" dt="2023-03-20T14:18:45.917" v="1"/>
          <ac:picMkLst>
            <pc:docMk/>
            <pc:sldMk cId="158251651" sldId="281"/>
            <ac:picMk id="4" creationId="{AC8C94F3-41D4-C1CB-444A-D746EE7D147C}"/>
          </ac:picMkLst>
        </pc:picChg>
      </pc:sldChg>
    </pc:docChg>
  </pc:docChgLst>
  <pc:docChgLst>
    <pc:chgData name="Amber Smits" userId="S::a.smits@kinderfonds.nl::f844245d-c357-41cc-96d8-1e9be6f72ff3" providerId="AD" clId="Web-{FB7E5A77-DA97-4A64-A4BD-062DDFDA47AE}"/>
    <pc:docChg chg="sldOrd">
      <pc:chgData name="Amber Smits" userId="S::a.smits@kinderfonds.nl::f844245d-c357-41cc-96d8-1e9be6f72ff3" providerId="AD" clId="Web-{FB7E5A77-DA97-4A64-A4BD-062DDFDA47AE}" dt="2023-03-20T17:56:18.040" v="5"/>
      <pc:docMkLst>
        <pc:docMk/>
      </pc:docMkLst>
      <pc:sldChg chg="ord">
        <pc:chgData name="Amber Smits" userId="S::a.smits@kinderfonds.nl::f844245d-c357-41cc-96d8-1e9be6f72ff3" providerId="AD" clId="Web-{FB7E5A77-DA97-4A64-A4BD-062DDFDA47AE}" dt="2023-03-20T17:56:18.040" v="5"/>
        <pc:sldMkLst>
          <pc:docMk/>
          <pc:sldMk cId="2301195312" sldId="270"/>
        </pc:sldMkLst>
      </pc:sldChg>
      <pc:sldChg chg="ord">
        <pc:chgData name="Amber Smits" userId="S::a.smits@kinderfonds.nl::f844245d-c357-41cc-96d8-1e9be6f72ff3" providerId="AD" clId="Web-{FB7E5A77-DA97-4A64-A4BD-062DDFDA47AE}" dt="2023-03-20T17:55:58.821" v="3"/>
        <pc:sldMkLst>
          <pc:docMk/>
          <pc:sldMk cId="3705262450" sldId="272"/>
        </pc:sldMkLst>
      </pc:sldChg>
    </pc:docChg>
  </pc:docChgLst>
  <pc:docChgLst>
    <pc:chgData name="Lieke Kleverwal" userId="S::l.kleverwal@kinderfonds.nl::d9830ea1-3397-4209-bf11-51b24d2d7435" providerId="AD" clId="Web-{6378F698-82FF-4756-91DF-3D3621F9A532}"/>
    <pc:docChg chg="addSld modSld">
      <pc:chgData name="Lieke Kleverwal" userId="S::l.kleverwal@kinderfonds.nl::d9830ea1-3397-4209-bf11-51b24d2d7435" providerId="AD" clId="Web-{6378F698-82FF-4756-91DF-3D3621F9A532}" dt="2023-03-16T11:07:26.939" v="2"/>
      <pc:docMkLst>
        <pc:docMk/>
      </pc:docMkLst>
      <pc:sldChg chg="addSp delSp modSp new mod setBg">
        <pc:chgData name="Lieke Kleverwal" userId="S::l.kleverwal@kinderfonds.nl::d9830ea1-3397-4209-bf11-51b24d2d7435" providerId="AD" clId="Web-{6378F698-82FF-4756-91DF-3D3621F9A532}" dt="2023-03-16T11:07:26.939" v="2"/>
        <pc:sldMkLst>
          <pc:docMk/>
          <pc:sldMk cId="1925739449" sldId="276"/>
        </pc:sldMkLst>
        <pc:spChg chg="del">
          <ac:chgData name="Lieke Kleverwal" userId="S::l.kleverwal@kinderfonds.nl::d9830ea1-3397-4209-bf11-51b24d2d7435" providerId="AD" clId="Web-{6378F698-82FF-4756-91DF-3D3621F9A532}" dt="2023-03-16T11:07:26.939" v="2"/>
          <ac:spMkLst>
            <pc:docMk/>
            <pc:sldMk cId="1925739449" sldId="276"/>
            <ac:spMk id="2" creationId="{EAB34AC3-78C8-B843-DA9B-C0C03A6C59BA}"/>
          </ac:spMkLst>
        </pc:spChg>
        <pc:spChg chg="del">
          <ac:chgData name="Lieke Kleverwal" userId="S::l.kleverwal@kinderfonds.nl::d9830ea1-3397-4209-bf11-51b24d2d7435" providerId="AD" clId="Web-{6378F698-82FF-4756-91DF-3D3621F9A532}" dt="2023-03-16T11:07:24.579" v="1"/>
          <ac:spMkLst>
            <pc:docMk/>
            <pc:sldMk cId="1925739449" sldId="276"/>
            <ac:spMk id="3" creationId="{44559629-D237-72C6-A60E-B27C027A19A0}"/>
          </ac:spMkLst>
        </pc:spChg>
        <pc:spChg chg="add">
          <ac:chgData name="Lieke Kleverwal" userId="S::l.kleverwal@kinderfonds.nl::d9830ea1-3397-4209-bf11-51b24d2d7435" providerId="AD" clId="Web-{6378F698-82FF-4756-91DF-3D3621F9A532}" dt="2023-03-16T11:07:26.939" v="2"/>
          <ac:spMkLst>
            <pc:docMk/>
            <pc:sldMk cId="1925739449" sldId="276"/>
            <ac:spMk id="9" creationId="{42A4FC2C-047E-45A5-965D-8E1E3BF09BC6}"/>
          </ac:spMkLst>
        </pc:spChg>
        <pc:picChg chg="add mod ord">
          <ac:chgData name="Lieke Kleverwal" userId="S::l.kleverwal@kinderfonds.nl::d9830ea1-3397-4209-bf11-51b24d2d7435" providerId="AD" clId="Web-{6378F698-82FF-4756-91DF-3D3621F9A532}" dt="2023-03-16T11:07:26.939" v="2"/>
          <ac:picMkLst>
            <pc:docMk/>
            <pc:sldMk cId="1925739449" sldId="276"/>
            <ac:picMk id="4" creationId="{809A92E2-1CB7-DAF9-144E-1A8383E422EB}"/>
          </ac:picMkLst>
        </pc:picChg>
      </pc:sldChg>
    </pc:docChg>
  </pc:docChgLst>
  <pc:docChgLst>
    <pc:chgData name="Lieke Kleverwal" userId="S::l.kleverwal@kinderfonds.nl::d9830ea1-3397-4209-bf11-51b24d2d7435" providerId="AD" clId="Web-{B9927E87-C27E-4318-9392-ECF72727BBE6}"/>
    <pc:docChg chg="delSld">
      <pc:chgData name="Lieke Kleverwal" userId="S::l.kleverwal@kinderfonds.nl::d9830ea1-3397-4209-bf11-51b24d2d7435" providerId="AD" clId="Web-{B9927E87-C27E-4318-9392-ECF72727BBE6}" dt="2023-03-20T12:25:08.569" v="0"/>
      <pc:docMkLst>
        <pc:docMk/>
      </pc:docMkLst>
      <pc:sldChg chg="del">
        <pc:chgData name="Lieke Kleverwal" userId="S::l.kleverwal@kinderfonds.nl::d9830ea1-3397-4209-bf11-51b24d2d7435" providerId="AD" clId="Web-{B9927E87-C27E-4318-9392-ECF72727BBE6}" dt="2023-03-20T12:25:08.569" v="0"/>
        <pc:sldMkLst>
          <pc:docMk/>
          <pc:sldMk cId="3729519006" sldId="271"/>
        </pc:sldMkLst>
      </pc:sldChg>
    </pc:docChg>
  </pc:docChgLst>
  <pc:docChgLst>
    <pc:chgData name="Lieke Kleverwal" userId="S::l.kleverwal@kinderfonds.nl::d9830ea1-3397-4209-bf11-51b24d2d7435" providerId="AD" clId="Web-{9CC8AF4B-06A4-417D-846E-E12ED3764123}"/>
    <pc:docChg chg="modSld">
      <pc:chgData name="Lieke Kleverwal" userId="S::l.kleverwal@kinderfonds.nl::d9830ea1-3397-4209-bf11-51b24d2d7435" providerId="AD" clId="Web-{9CC8AF4B-06A4-417D-846E-E12ED3764123}" dt="2023-03-20T15:58:21.664" v="1"/>
      <pc:docMkLst>
        <pc:docMk/>
      </pc:docMkLst>
      <pc:sldChg chg="addSp delSp modSp mod setBg">
        <pc:chgData name="Lieke Kleverwal" userId="S::l.kleverwal@kinderfonds.nl::d9830ea1-3397-4209-bf11-51b24d2d7435" providerId="AD" clId="Web-{9CC8AF4B-06A4-417D-846E-E12ED3764123}" dt="2023-03-20T15:58:21.664" v="1"/>
        <pc:sldMkLst>
          <pc:docMk/>
          <pc:sldMk cId="3666308161" sldId="280"/>
        </pc:sldMkLst>
        <pc:spChg chg="del">
          <ac:chgData name="Lieke Kleverwal" userId="S::l.kleverwal@kinderfonds.nl::d9830ea1-3397-4209-bf11-51b24d2d7435" providerId="AD" clId="Web-{9CC8AF4B-06A4-417D-846E-E12ED3764123}" dt="2023-03-20T15:58:21.664" v="1"/>
          <ac:spMkLst>
            <pc:docMk/>
            <pc:sldMk cId="3666308161" sldId="280"/>
            <ac:spMk id="2" creationId="{03AFB09D-8FA9-5294-B635-3527B712EA09}"/>
          </ac:spMkLst>
        </pc:spChg>
        <pc:spChg chg="del">
          <ac:chgData name="Lieke Kleverwal" userId="S::l.kleverwal@kinderfonds.nl::d9830ea1-3397-4209-bf11-51b24d2d7435" providerId="AD" clId="Web-{9CC8AF4B-06A4-417D-846E-E12ED3764123}" dt="2023-03-20T15:58:19.164" v="0"/>
          <ac:spMkLst>
            <pc:docMk/>
            <pc:sldMk cId="3666308161" sldId="280"/>
            <ac:spMk id="3" creationId="{80CA5803-1DA5-4500-E52F-2F7C4B594691}"/>
          </ac:spMkLst>
        </pc:spChg>
        <pc:spChg chg="add">
          <ac:chgData name="Lieke Kleverwal" userId="S::l.kleverwal@kinderfonds.nl::d9830ea1-3397-4209-bf11-51b24d2d7435" providerId="AD" clId="Web-{9CC8AF4B-06A4-417D-846E-E12ED3764123}" dt="2023-03-20T15:58:21.664" v="1"/>
          <ac:spMkLst>
            <pc:docMk/>
            <pc:sldMk cId="3666308161" sldId="280"/>
            <ac:spMk id="9" creationId="{42A4FC2C-047E-45A5-965D-8E1E3BF09BC6}"/>
          </ac:spMkLst>
        </pc:spChg>
        <pc:picChg chg="add mod ord">
          <ac:chgData name="Lieke Kleverwal" userId="S::l.kleverwal@kinderfonds.nl::d9830ea1-3397-4209-bf11-51b24d2d7435" providerId="AD" clId="Web-{9CC8AF4B-06A4-417D-846E-E12ED3764123}" dt="2023-03-20T15:58:21.664" v="1"/>
          <ac:picMkLst>
            <pc:docMk/>
            <pc:sldMk cId="3666308161" sldId="280"/>
            <ac:picMk id="4" creationId="{0556987F-E090-12C3-C088-319B39E9ED72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BD4B061-9504-A64B-BD39-59EA7BF5C39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36394B07-7526-A14B-BFE6-127C10C376F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Klikken om de ondertitelstijl van het model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59A01656-B937-D247-8EB3-0824CF3A25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AE3508-8022-7941-B24D-312BC399EB41}" type="datetimeFigureOut">
              <a:rPr lang="nl-NL" smtClean="0"/>
              <a:t>20-3-2023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990E177D-3FB3-8149-81CF-4B44D4D1C3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2B62F0C3-38BA-2C40-89B9-E330AA537C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DF8DB6-66F3-9146-9EA9-50B149B38BB6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2138776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09271A8-8502-544B-903C-B92745988E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D9978E78-95CD-2249-9C3C-36E890922AD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0978332B-A787-0744-95FC-20C7152D9B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AE3508-8022-7941-B24D-312BC399EB41}" type="datetimeFigureOut">
              <a:rPr lang="nl-NL" smtClean="0"/>
              <a:t>20-3-2023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D5336C82-B115-6F46-980A-101E1D892D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3BBFC922-8CFD-C747-BB27-E5AEA8806E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DF8DB6-66F3-9146-9EA9-50B149B38BB6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6785517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>
            <a:extLst>
              <a:ext uri="{FF2B5EF4-FFF2-40B4-BE49-F238E27FC236}">
                <a16:creationId xmlns:a16="http://schemas.microsoft.com/office/drawing/2014/main" id="{43E12F53-86A2-C44B-B5DC-653EE8A8BF0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0E5AE1C3-E370-7547-96DA-3ED51B17A78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1D6DF033-65C5-2145-87A9-7917FAB982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AE3508-8022-7941-B24D-312BC399EB41}" type="datetimeFigureOut">
              <a:rPr lang="nl-NL" smtClean="0"/>
              <a:t>20-3-2023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1304697A-C10A-3D45-B8E6-A842F86DF8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2D240292-C995-0242-B473-7F9BC8246D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DF8DB6-66F3-9146-9EA9-50B149B38BB6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8433657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86DE48B-042E-5446-8C08-E9FC8CE595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C6BD2442-CC7B-7E4B-9C6C-69BAE47FA1A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2A953113-E298-9A43-B537-6067A47EAC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AE3508-8022-7941-B24D-312BC399EB41}" type="datetimeFigureOut">
              <a:rPr lang="nl-NL" smtClean="0"/>
              <a:t>20-3-2023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CD162A88-596C-1B44-946A-45D99B4E49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6DD24DE1-BD0C-0A41-8B81-A938FE17C5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DF8DB6-66F3-9146-9EA9-50B149B38BB6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3468548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4E59791-3D37-5347-93C8-DC1EE87581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1D05B60A-24F2-A04B-9BB6-41C5077F62C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B45D94AC-9868-854F-82F8-48CDE16648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AE3508-8022-7941-B24D-312BC399EB41}" type="datetimeFigureOut">
              <a:rPr lang="nl-NL" smtClean="0"/>
              <a:t>20-3-2023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E77E068E-739A-A848-A330-C6630F6760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90669A4B-4B5D-FF40-A95B-612CA304E7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DF8DB6-66F3-9146-9EA9-50B149B38BB6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16267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3483B47-78A1-B54B-9C0A-7CB2B4C2BE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ED50B89B-1E89-C549-B526-4867695221D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D9C70640-35C3-B241-9746-5332623F99F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25DD4133-E919-D445-9E31-6CEED9E2B9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AE3508-8022-7941-B24D-312BC399EB41}" type="datetimeFigureOut">
              <a:rPr lang="nl-NL" smtClean="0"/>
              <a:t>20-3-2023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DB21CC37-68B4-CC4F-B9C8-C8798311BB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304B2EA8-26ED-0343-B9FC-B43D6B497B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DF8DB6-66F3-9146-9EA9-50B149B38BB6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1671759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DB95606-69EF-974D-AD42-054CED6416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0A91D8F9-E394-5F4A-B729-549FCEE9836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C171DF75-14ED-9847-A17B-EBFF782568A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tekst 4">
            <a:extLst>
              <a:ext uri="{FF2B5EF4-FFF2-40B4-BE49-F238E27FC236}">
                <a16:creationId xmlns:a16="http://schemas.microsoft.com/office/drawing/2014/main" id="{6EECB3ED-0D1B-374D-B6C9-C5011AA0976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6" name="Tijdelijke aanduiding voor inhoud 5">
            <a:extLst>
              <a:ext uri="{FF2B5EF4-FFF2-40B4-BE49-F238E27FC236}">
                <a16:creationId xmlns:a16="http://schemas.microsoft.com/office/drawing/2014/main" id="{59EDFA70-8D2C-AF44-BE38-90378C4C2C9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7" name="Tijdelijke aanduiding voor datum 6">
            <a:extLst>
              <a:ext uri="{FF2B5EF4-FFF2-40B4-BE49-F238E27FC236}">
                <a16:creationId xmlns:a16="http://schemas.microsoft.com/office/drawing/2014/main" id="{64CEFFFE-DE43-3243-9337-F05A9DFFE8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AE3508-8022-7941-B24D-312BC399EB41}" type="datetimeFigureOut">
              <a:rPr lang="nl-NL" smtClean="0"/>
              <a:t>20-3-2023</a:t>
            </a:fld>
            <a:endParaRPr lang="nl-NL"/>
          </a:p>
        </p:txBody>
      </p:sp>
      <p:sp>
        <p:nvSpPr>
          <p:cNvPr id="8" name="Tijdelijke aanduiding voor voettekst 7">
            <a:extLst>
              <a:ext uri="{FF2B5EF4-FFF2-40B4-BE49-F238E27FC236}">
                <a16:creationId xmlns:a16="http://schemas.microsoft.com/office/drawing/2014/main" id="{CFC09031-735A-5C4A-88A6-AEB60B3546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Tijdelijke aanduiding voor dianummer 8">
            <a:extLst>
              <a:ext uri="{FF2B5EF4-FFF2-40B4-BE49-F238E27FC236}">
                <a16:creationId xmlns:a16="http://schemas.microsoft.com/office/drawing/2014/main" id="{1900F93F-B041-7646-B0E4-98C8B1F158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DF8DB6-66F3-9146-9EA9-50B149B38BB6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7421946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A8156CF-A66A-7C40-9527-BC22CB6D62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datum 2">
            <a:extLst>
              <a:ext uri="{FF2B5EF4-FFF2-40B4-BE49-F238E27FC236}">
                <a16:creationId xmlns:a16="http://schemas.microsoft.com/office/drawing/2014/main" id="{3388FA08-C212-D443-BEF8-AA55D88388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AE3508-8022-7941-B24D-312BC399EB41}" type="datetimeFigureOut">
              <a:rPr lang="nl-NL" smtClean="0"/>
              <a:t>20-3-2023</a:t>
            </a:fld>
            <a:endParaRPr lang="nl-NL"/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B8EE8C8D-1571-4D4B-8CAD-09B9E4252F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EF8F1C51-5364-1B42-AFAC-E3A6E1373E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DF8DB6-66F3-9146-9EA9-50B149B38BB6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6608087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>
            <a:extLst>
              <a:ext uri="{FF2B5EF4-FFF2-40B4-BE49-F238E27FC236}">
                <a16:creationId xmlns:a16="http://schemas.microsoft.com/office/drawing/2014/main" id="{B4C7967A-E9D9-B64D-8164-0335CE6523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AE3508-8022-7941-B24D-312BC399EB41}" type="datetimeFigureOut">
              <a:rPr lang="nl-NL" smtClean="0"/>
              <a:t>20-3-2023</a:t>
            </a:fld>
            <a:endParaRPr lang="nl-NL"/>
          </a:p>
        </p:txBody>
      </p:sp>
      <p:sp>
        <p:nvSpPr>
          <p:cNvPr id="3" name="Tijdelijke aanduiding voor voettekst 2">
            <a:extLst>
              <a:ext uri="{FF2B5EF4-FFF2-40B4-BE49-F238E27FC236}">
                <a16:creationId xmlns:a16="http://schemas.microsoft.com/office/drawing/2014/main" id="{93BF7D52-8FA0-DB48-833F-BA33A83258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E6B4F593-2ABE-494D-8B01-DC0AB27DD2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DF8DB6-66F3-9146-9EA9-50B149B38BB6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7233416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DFD98E4-E549-474E-8A2A-264A84849C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37BC6106-C707-4E4E-9A3C-3FE940AC457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7A3F8A6E-F8A9-EF48-9F08-B15F3DAB412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6C56DADE-33B7-5845-8DD3-132CC7B23B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AE3508-8022-7941-B24D-312BC399EB41}" type="datetimeFigureOut">
              <a:rPr lang="nl-NL" smtClean="0"/>
              <a:t>20-3-2023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2F3729F6-12DF-634C-A891-D4CDC5B150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3B74B737-94C1-B44D-B358-625BFA39D2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DF8DB6-66F3-9146-9EA9-50B149B38BB6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2990963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9BA06BC-8C3B-FA4E-920B-C06211E7A8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afbeelding 2">
            <a:extLst>
              <a:ext uri="{FF2B5EF4-FFF2-40B4-BE49-F238E27FC236}">
                <a16:creationId xmlns:a16="http://schemas.microsoft.com/office/drawing/2014/main" id="{B38A345D-ED32-DB43-9E13-BA8D5DBB83C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A081AE04-1D1B-DB46-BE5F-480836F9194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9C87CB8B-BB36-634C-B4C1-4EAB1166EB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AE3508-8022-7941-B24D-312BC399EB41}" type="datetimeFigureOut">
              <a:rPr lang="nl-NL" smtClean="0"/>
              <a:t>20-3-2023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0201FD0E-A1DD-DA49-8750-B6594DAEE4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0E492D44-0D40-4446-BDB5-750BA385AF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DF8DB6-66F3-9146-9EA9-50B149B38BB6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80553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>
            <a:extLst>
              <a:ext uri="{FF2B5EF4-FFF2-40B4-BE49-F238E27FC236}">
                <a16:creationId xmlns:a16="http://schemas.microsoft.com/office/drawing/2014/main" id="{EC80090E-4B18-2544-8735-6FA2FFAED2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FA457191-E512-0744-9AF6-0E62A5E2F42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2BAF65A2-6E16-D74C-8F2E-E2BD0EB1A02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AE3508-8022-7941-B24D-312BC399EB41}" type="datetimeFigureOut">
              <a:rPr lang="nl-NL" smtClean="0"/>
              <a:t>20-3-2023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250D69D6-C3FE-5749-992C-2E5C371EC32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A58F0B75-CC54-1C4F-9725-86D03218DC1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DF8DB6-66F3-9146-9EA9-50B149B38BB6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5148944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52100B8-2A87-4F40-9C14-5B730BFB47F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283668A0-571F-AA42-8CCE-1470B5F34D2C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5" name="Afbeelding 4" descr="Afbeelding met tekst, persoon, massa&#10;&#10;Automatisch gegenereerde beschrijving">
            <a:extLst>
              <a:ext uri="{FF2B5EF4-FFF2-40B4-BE49-F238E27FC236}">
                <a16:creationId xmlns:a16="http://schemas.microsoft.com/office/drawing/2014/main" id="{CC58EBBE-1B8B-224E-A3C7-80ED2A98E34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96143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4" name="Afbeelding 5" descr="Afbeelding met diagram&#10;&#10;Automatisch gegenereerde beschrijving">
            <a:extLst>
              <a:ext uri="{FF2B5EF4-FFF2-40B4-BE49-F238E27FC236}">
                <a16:creationId xmlns:a16="http://schemas.microsoft.com/office/drawing/2014/main" id="{A27E8544-1FEE-862A-2708-0BB3DEF9D10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b="19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268908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4" name="Afbeelding 5" descr="Afbeelding met Website&#10;&#10;Automatisch gegenereerde beschrijving">
            <a:extLst>
              <a:ext uri="{FF2B5EF4-FFF2-40B4-BE49-F238E27FC236}">
                <a16:creationId xmlns:a16="http://schemas.microsoft.com/office/drawing/2014/main" id="{FEA2A63E-F0F8-5C76-C567-3051CD4BB32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b="19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387884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4" name="Afbeelding 4" descr="Afbeelding met tafel&#10;&#10;Automatisch gegenereerde beschrijving">
            <a:extLst>
              <a:ext uri="{FF2B5EF4-FFF2-40B4-BE49-F238E27FC236}">
                <a16:creationId xmlns:a16="http://schemas.microsoft.com/office/drawing/2014/main" id="{AC8C94F3-41D4-C1CB-444A-D746EE7D147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b="19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25165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4" name="Afbeelding 4" descr="Afbeelding met pijl&#10;&#10;Automatisch gegenereerde beschrijving">
            <a:extLst>
              <a:ext uri="{FF2B5EF4-FFF2-40B4-BE49-F238E27FC236}">
                <a16:creationId xmlns:a16="http://schemas.microsoft.com/office/drawing/2014/main" id="{C1CE1C18-F369-A08A-04CA-5F4E77A8326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b="19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771584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4" name="Afbeelding 5" descr="Afbeelding met Website&#10;&#10;Automatisch gegenereerde beschrijving">
            <a:extLst>
              <a:ext uri="{FF2B5EF4-FFF2-40B4-BE49-F238E27FC236}">
                <a16:creationId xmlns:a16="http://schemas.microsoft.com/office/drawing/2014/main" id="{CB184D2B-D6E9-7205-8135-A57F33C9FF5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19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60284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4" name="Afbeelding 5" descr="Afbeelding met tafel&#10;&#10;Automatisch gegenereerde beschrijving">
            <a:extLst>
              <a:ext uri="{FF2B5EF4-FFF2-40B4-BE49-F238E27FC236}">
                <a16:creationId xmlns:a16="http://schemas.microsoft.com/office/drawing/2014/main" id="{E3F6E4B7-8C83-5224-DDBB-6C2F4E4425A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b="19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264875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4" name="Afbeelding 5" descr="Afbeelding met Website&#10;&#10;Automatisch gegenereerde beschrijving">
            <a:extLst>
              <a:ext uri="{FF2B5EF4-FFF2-40B4-BE49-F238E27FC236}">
                <a16:creationId xmlns:a16="http://schemas.microsoft.com/office/drawing/2014/main" id="{00F3F229-17D0-C02E-1BE2-73C50E669C1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19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461386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5" name="Tijdelijke aanduiding voor inhoud 4">
            <a:extLst>
              <a:ext uri="{FF2B5EF4-FFF2-40B4-BE49-F238E27FC236}">
                <a16:creationId xmlns:a16="http://schemas.microsoft.com/office/drawing/2014/main" id="{ECF0E3D0-4DF0-7745-90C2-36E92C4DE96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19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707944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5" name="Tijdelijke aanduiding voor inhoud 4">
            <a:extLst>
              <a:ext uri="{FF2B5EF4-FFF2-40B4-BE49-F238E27FC236}">
                <a16:creationId xmlns:a16="http://schemas.microsoft.com/office/drawing/2014/main" id="{20DA28ED-175A-D14B-B5FE-CF90BA053F6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19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530606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5" name="Tijdelijke aanduiding voor inhoud 4" descr="Afbeelding met diagram&#10;&#10;Automatisch gegenereerde beschrijving">
            <a:extLst>
              <a:ext uri="{FF2B5EF4-FFF2-40B4-BE49-F238E27FC236}">
                <a16:creationId xmlns:a16="http://schemas.microsoft.com/office/drawing/2014/main" id="{2FF2E0B0-D0F4-0041-AEB2-4C64D3D370D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b="19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522231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5" name="Tijdelijke aanduiding voor inhoud 4">
            <a:extLst>
              <a:ext uri="{FF2B5EF4-FFF2-40B4-BE49-F238E27FC236}">
                <a16:creationId xmlns:a16="http://schemas.microsoft.com/office/drawing/2014/main" id="{88174033-5BF1-F248-B9D7-7F278AD5D53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b="19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360421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5" name="Tijdelijke aanduiding voor inhoud 4">
            <a:extLst>
              <a:ext uri="{FF2B5EF4-FFF2-40B4-BE49-F238E27FC236}">
                <a16:creationId xmlns:a16="http://schemas.microsoft.com/office/drawing/2014/main" id="{4F291438-6106-3040-A800-9963C44FCAA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b="19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526245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5" name="Tijdelijke aanduiding voor inhoud 4">
            <a:extLst>
              <a:ext uri="{FF2B5EF4-FFF2-40B4-BE49-F238E27FC236}">
                <a16:creationId xmlns:a16="http://schemas.microsoft.com/office/drawing/2014/main" id="{67F25B47-B849-2D46-A5EE-8072039B3E2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b="19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119531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5" name="Tijdelijke aanduiding voor inhoud 4">
            <a:extLst>
              <a:ext uri="{FF2B5EF4-FFF2-40B4-BE49-F238E27FC236}">
                <a16:creationId xmlns:a16="http://schemas.microsoft.com/office/drawing/2014/main" id="{C06844A4-5548-4B4B-BC42-8FD1BCB2436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19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075793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4" name="Afbeelding 5" descr="Afbeelding met Website&#10;&#10;Automatisch gegenereerde beschrijving">
            <a:extLst>
              <a:ext uri="{FF2B5EF4-FFF2-40B4-BE49-F238E27FC236}">
                <a16:creationId xmlns:a16="http://schemas.microsoft.com/office/drawing/2014/main" id="{DBFD0002-900E-194E-B426-DD922C0894B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b="19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809672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5" name="Tijdelijke aanduiding voor inhoud 4">
            <a:extLst>
              <a:ext uri="{FF2B5EF4-FFF2-40B4-BE49-F238E27FC236}">
                <a16:creationId xmlns:a16="http://schemas.microsoft.com/office/drawing/2014/main" id="{8A0CF7B4-ACFD-2F4F-B41A-B45490D63B1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b="19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295677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4" name="Afbeelding 4" descr="Afbeelding met tekst, persoon, person, overdekt&#10;&#10;Automatisch gegenereerde beschrijving">
            <a:extLst>
              <a:ext uri="{FF2B5EF4-FFF2-40B4-BE49-F238E27FC236}">
                <a16:creationId xmlns:a16="http://schemas.microsoft.com/office/drawing/2014/main" id="{DAC190B8-033B-9E21-9D3F-FB0D0EE97D2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b="19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479964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4" name="Afbeelding 5" descr="Afbeelding met Website&#10;&#10;Automatisch gegenereerde beschrijving">
            <a:extLst>
              <a:ext uri="{FF2B5EF4-FFF2-40B4-BE49-F238E27FC236}">
                <a16:creationId xmlns:a16="http://schemas.microsoft.com/office/drawing/2014/main" id="{6A36737A-4F82-9BB0-845A-6F219C6F8C1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b="19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818376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4" name="Afbeelding 4" descr="Afbeelding met tekst, persoon, mensen, poseren&#10;&#10;Automatisch gegenereerde beschrijving">
            <a:extLst>
              <a:ext uri="{FF2B5EF4-FFF2-40B4-BE49-F238E27FC236}">
                <a16:creationId xmlns:a16="http://schemas.microsoft.com/office/drawing/2014/main" id="{809A92E2-1CB7-DAF9-144E-1A8383E422E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b="19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573944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9" name="Tijdelijke aanduiding voor inhoud 8">
            <a:extLst>
              <a:ext uri="{FF2B5EF4-FFF2-40B4-BE49-F238E27FC236}">
                <a16:creationId xmlns:a16="http://schemas.microsoft.com/office/drawing/2014/main" id="{1B23F544-095A-1445-9AB0-43981A7999D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b="19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906117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5" name="Tijdelijke aanduiding voor inhoud 4" descr="Afbeelding met tekst&#10;&#10;Automatisch gegenereerde beschrijving">
            <a:extLst>
              <a:ext uri="{FF2B5EF4-FFF2-40B4-BE49-F238E27FC236}">
                <a16:creationId xmlns:a16="http://schemas.microsoft.com/office/drawing/2014/main" id="{F5F4CEB9-BD34-194B-8805-349FEF70735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19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980644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4" name="Afbeelding 5" descr="Afbeelding met diagram, kaart&#10;&#10;Automatisch gegenereerde beschrijving">
            <a:extLst>
              <a:ext uri="{FF2B5EF4-FFF2-40B4-BE49-F238E27FC236}">
                <a16:creationId xmlns:a16="http://schemas.microsoft.com/office/drawing/2014/main" id="{D8C9AB06-F6B2-AAA2-D93F-A71FDCE1B09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b="19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603751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4" name="Afbeelding 5" descr="Afbeelding met Website&#10;&#10;Automatisch gegenereerde beschrijving">
            <a:extLst>
              <a:ext uri="{FF2B5EF4-FFF2-40B4-BE49-F238E27FC236}">
                <a16:creationId xmlns:a16="http://schemas.microsoft.com/office/drawing/2014/main" id="{0571AACD-CFA5-A183-0870-FF60B102125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19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96876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4" name="Afbeelding 4" descr="Afbeelding met tafel&#10;&#10;Automatisch gegenereerde beschrijving">
            <a:extLst>
              <a:ext uri="{FF2B5EF4-FFF2-40B4-BE49-F238E27FC236}">
                <a16:creationId xmlns:a16="http://schemas.microsoft.com/office/drawing/2014/main" id="{0556987F-E090-12C3-C088-319B39E9ED7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b="19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6308161"/>
      </p:ext>
    </p:extLst>
  </p:cSld>
  <p:clrMapOvr>
    <a:masterClrMapping/>
  </p:clrMapOvr>
</p:sld>
</file>

<file path=ppt/theme/theme1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Application>Microsoft Office PowerPoint</Application>
  <PresentationFormat>Breedbeeld</PresentationFormat>
  <Slides>25</Slides>
  <Notes>0</Notes>
  <HiddenSlides>0</HiddenSlides>
  <ScaleCrop>false</ScaleCrop>
  <HeadingPairs>
    <vt:vector size="4" baseType="variant">
      <vt:variant>
        <vt:lpstr>Thema</vt:lpstr>
      </vt:variant>
      <vt:variant>
        <vt:i4>1</vt:i4>
      </vt:variant>
      <vt:variant>
        <vt:lpstr>Diatitels</vt:lpstr>
      </vt:variant>
      <vt:variant>
        <vt:i4>25</vt:i4>
      </vt:variant>
    </vt:vector>
  </HeadingPairs>
  <TitlesOfParts>
    <vt:vector size="26" baseType="lpstr">
      <vt:lpstr>Kantoorthema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Lieke Kleverwal</dc:creator>
  <cp:revision>12</cp:revision>
  <dcterms:created xsi:type="dcterms:W3CDTF">2023-03-16T08:20:10Z</dcterms:created>
  <dcterms:modified xsi:type="dcterms:W3CDTF">2023-03-20T17:56:26Z</dcterms:modified>
</cp:coreProperties>
</file>