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2" r:id="rId3"/>
    <p:sldId id="258" r:id="rId4"/>
    <p:sldId id="271" r:id="rId5"/>
    <p:sldId id="257" r:id="rId6"/>
    <p:sldId id="259" r:id="rId7"/>
    <p:sldId id="260" r:id="rId8"/>
    <p:sldId id="261" r:id="rId9"/>
    <p:sldId id="262" r:id="rId10"/>
    <p:sldId id="263" r:id="rId11"/>
    <p:sldId id="264" r:id="rId12"/>
    <p:sldId id="273" r:id="rId13"/>
    <p:sldId id="265" r:id="rId14"/>
    <p:sldId id="266" r:id="rId15"/>
    <p:sldId id="267" r:id="rId16"/>
    <p:sldId id="268" r:id="rId17"/>
    <p:sldId id="269" r:id="rId18"/>
    <p:sldId id="270" r:id="rId1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AE0BED-3E04-48BF-BC15-89D94D854B3B}" v="2" dt="2022-11-14T13:37:31.676"/>
    <p1510:client id="{67E25585-344C-472F-942F-53FAD211443D}" v="4" dt="2022-11-14T09:25:46.485"/>
    <p1510:client id="{7379EF03-6638-4A82-9D21-62BCA7BCEAC0}" v="2" dt="2022-11-14T09:23:41.199"/>
    <p1510:client id="{84D37D2D-CFD4-44B9-9FCF-68EB47AD84A6}" v="2" dt="2022-11-14T10:40:16.395"/>
    <p1510:client id="{C36B67B0-B5A2-43FC-ACCC-555A0755A42C}" v="12" dt="2022-11-14T08:47:09.261"/>
    <p1510:client id="{E4B3932A-A171-004D-BA61-B46207362430}" v="8" dt="2022-11-14T13:22:34.627"/>
    <p1510:client id="{E5CC77AE-35D0-46C3-B3FD-BA83F11F929F}" v="18" dt="2022-11-14T13:34:37.0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eke Kleverwal" userId="S::l.kleverwal@kinderfonds.nl::d9830ea1-3397-4209-bf11-51b24d2d7435" providerId="AD" clId="Web-{62E805A7-F136-4635-A245-BE72148B8842}"/>
    <pc:docChg chg="addSld delSld modSld sldOrd">
      <pc:chgData name="Lieke Kleverwal" userId="S::l.kleverwal@kinderfonds.nl::d9830ea1-3397-4209-bf11-51b24d2d7435" providerId="AD" clId="Web-{62E805A7-F136-4635-A245-BE72148B8842}" dt="2022-11-09T13:37:56.822" v="17"/>
      <pc:docMkLst>
        <pc:docMk/>
      </pc:docMkLst>
      <pc:sldChg chg="addSp delSp modSp">
        <pc:chgData name="Lieke Kleverwal" userId="S::l.kleverwal@kinderfonds.nl::d9830ea1-3397-4209-bf11-51b24d2d7435" providerId="AD" clId="Web-{62E805A7-F136-4635-A245-BE72148B8842}" dt="2022-11-09T13:36:57.476" v="6"/>
        <pc:sldMkLst>
          <pc:docMk/>
          <pc:sldMk cId="767332382" sldId="257"/>
        </pc:sldMkLst>
        <pc:spChg chg="add del mod">
          <ac:chgData name="Lieke Kleverwal" userId="S::l.kleverwal@kinderfonds.nl::d9830ea1-3397-4209-bf11-51b24d2d7435" providerId="AD" clId="Web-{62E805A7-F136-4635-A245-BE72148B8842}" dt="2022-11-09T13:36:55.554" v="5"/>
          <ac:spMkLst>
            <pc:docMk/>
            <pc:sldMk cId="767332382" sldId="257"/>
            <ac:spMk id="3" creationId="{C9D06028-4971-C71D-ED44-891A8AF7ECEE}"/>
          </ac:spMkLst>
        </pc:spChg>
        <pc:spChg chg="del">
          <ac:chgData name="Lieke Kleverwal" userId="S::l.kleverwal@kinderfonds.nl::d9830ea1-3397-4209-bf11-51b24d2d7435" providerId="AD" clId="Web-{62E805A7-F136-4635-A245-BE72148B8842}" dt="2022-11-09T13:36:57.476" v="6"/>
          <ac:spMkLst>
            <pc:docMk/>
            <pc:sldMk cId="767332382" sldId="257"/>
            <ac:spMk id="10" creationId="{42A4FC2C-047E-45A5-965D-8E1E3BF09BC6}"/>
          </ac:spMkLst>
        </pc:spChg>
        <pc:spChg chg="add">
          <ac:chgData name="Lieke Kleverwal" userId="S::l.kleverwal@kinderfonds.nl::d9830ea1-3397-4209-bf11-51b24d2d7435" providerId="AD" clId="Web-{62E805A7-F136-4635-A245-BE72148B8842}" dt="2022-11-09T13:36:57.476" v="6"/>
          <ac:spMkLst>
            <pc:docMk/>
            <pc:sldMk cId="767332382" sldId="257"/>
            <ac:spMk id="15" creationId="{42A4FC2C-047E-45A5-965D-8E1E3BF09BC6}"/>
          </ac:spMkLst>
        </pc:spChg>
        <pc:picChg chg="add mod ord">
          <ac:chgData name="Lieke Kleverwal" userId="S::l.kleverwal@kinderfonds.nl::d9830ea1-3397-4209-bf11-51b24d2d7435" providerId="AD" clId="Web-{62E805A7-F136-4635-A245-BE72148B8842}" dt="2022-11-09T13:36:57.476" v="6"/>
          <ac:picMkLst>
            <pc:docMk/>
            <pc:sldMk cId="767332382" sldId="257"/>
            <ac:picMk id="4" creationId="{C5183A5C-493C-775F-411F-D330EF490A17}"/>
          </ac:picMkLst>
        </pc:picChg>
        <pc:picChg chg="del">
          <ac:chgData name="Lieke Kleverwal" userId="S::l.kleverwal@kinderfonds.nl::d9830ea1-3397-4209-bf11-51b24d2d7435" providerId="AD" clId="Web-{62E805A7-F136-4635-A245-BE72148B8842}" dt="2022-11-09T13:36:49.225" v="4"/>
          <ac:picMkLst>
            <pc:docMk/>
            <pc:sldMk cId="767332382" sldId="257"/>
            <ac:picMk id="5" creationId="{B42265D4-B17D-AE48-811A-C3F882B3F9C6}"/>
          </ac:picMkLst>
        </pc:picChg>
      </pc:sldChg>
      <pc:sldChg chg="addSp delSp modSp ord">
        <pc:chgData name="Lieke Kleverwal" userId="S::l.kleverwal@kinderfonds.nl::d9830ea1-3397-4209-bf11-51b24d2d7435" providerId="AD" clId="Web-{62E805A7-F136-4635-A245-BE72148B8842}" dt="2022-11-09T13:36:44.116" v="3"/>
        <pc:sldMkLst>
          <pc:docMk/>
          <pc:sldMk cId="2831754746" sldId="258"/>
        </pc:sldMkLst>
        <pc:spChg chg="add del mod">
          <ac:chgData name="Lieke Kleverwal" userId="S::l.kleverwal@kinderfonds.nl::d9830ea1-3397-4209-bf11-51b24d2d7435" providerId="AD" clId="Web-{62E805A7-F136-4635-A245-BE72148B8842}" dt="2022-11-09T13:36:41.381" v="2"/>
          <ac:spMkLst>
            <pc:docMk/>
            <pc:sldMk cId="2831754746" sldId="258"/>
            <ac:spMk id="3" creationId="{0CDE54C9-A3E3-C694-E474-95415E122985}"/>
          </ac:spMkLst>
        </pc:spChg>
        <pc:spChg chg="del">
          <ac:chgData name="Lieke Kleverwal" userId="S::l.kleverwal@kinderfonds.nl::d9830ea1-3397-4209-bf11-51b24d2d7435" providerId="AD" clId="Web-{62E805A7-F136-4635-A245-BE72148B8842}" dt="2022-11-09T13:36:44.116" v="3"/>
          <ac:spMkLst>
            <pc:docMk/>
            <pc:sldMk cId="2831754746" sldId="258"/>
            <ac:spMk id="10" creationId="{42A4FC2C-047E-45A5-965D-8E1E3BF09BC6}"/>
          </ac:spMkLst>
        </pc:spChg>
        <pc:spChg chg="add">
          <ac:chgData name="Lieke Kleverwal" userId="S::l.kleverwal@kinderfonds.nl::d9830ea1-3397-4209-bf11-51b24d2d7435" providerId="AD" clId="Web-{62E805A7-F136-4635-A245-BE72148B8842}" dt="2022-11-09T13:36:44.116" v="3"/>
          <ac:spMkLst>
            <pc:docMk/>
            <pc:sldMk cId="2831754746" sldId="258"/>
            <ac:spMk id="15" creationId="{42A4FC2C-047E-45A5-965D-8E1E3BF09BC6}"/>
          </ac:spMkLst>
        </pc:spChg>
        <pc:picChg chg="add mod ord">
          <ac:chgData name="Lieke Kleverwal" userId="S::l.kleverwal@kinderfonds.nl::d9830ea1-3397-4209-bf11-51b24d2d7435" providerId="AD" clId="Web-{62E805A7-F136-4635-A245-BE72148B8842}" dt="2022-11-09T13:36:44.116" v="3"/>
          <ac:picMkLst>
            <pc:docMk/>
            <pc:sldMk cId="2831754746" sldId="258"/>
            <ac:picMk id="4" creationId="{C044217B-E9A8-15BB-B987-4B7145DB1474}"/>
          </ac:picMkLst>
        </pc:picChg>
        <pc:picChg chg="del">
          <ac:chgData name="Lieke Kleverwal" userId="S::l.kleverwal@kinderfonds.nl::d9830ea1-3397-4209-bf11-51b24d2d7435" providerId="AD" clId="Web-{62E805A7-F136-4635-A245-BE72148B8842}" dt="2022-11-09T13:36:34.178" v="1"/>
          <ac:picMkLst>
            <pc:docMk/>
            <pc:sldMk cId="2831754746" sldId="258"/>
            <ac:picMk id="5" creationId="{286EF67D-6167-2449-A87D-604F5505FFD5}"/>
          </ac:picMkLst>
        </pc:picChg>
      </pc:sldChg>
      <pc:sldChg chg="addSp delSp modSp">
        <pc:chgData name="Lieke Kleverwal" userId="S::l.kleverwal@kinderfonds.nl::d9830ea1-3397-4209-bf11-51b24d2d7435" providerId="AD" clId="Web-{62E805A7-F136-4635-A245-BE72148B8842}" dt="2022-11-09T13:37:43.212" v="14"/>
        <pc:sldMkLst>
          <pc:docMk/>
          <pc:sldMk cId="1693744447" sldId="264"/>
        </pc:sldMkLst>
        <pc:spChg chg="add del mod">
          <ac:chgData name="Lieke Kleverwal" userId="S::l.kleverwal@kinderfonds.nl::d9830ea1-3397-4209-bf11-51b24d2d7435" providerId="AD" clId="Web-{62E805A7-F136-4635-A245-BE72148B8842}" dt="2022-11-09T13:37:39.212" v="13"/>
          <ac:spMkLst>
            <pc:docMk/>
            <pc:sldMk cId="1693744447" sldId="264"/>
            <ac:spMk id="3" creationId="{2490110E-B2FC-AA3D-CCB9-99779C08C9E9}"/>
          </ac:spMkLst>
        </pc:spChg>
        <pc:spChg chg="del">
          <ac:chgData name="Lieke Kleverwal" userId="S::l.kleverwal@kinderfonds.nl::d9830ea1-3397-4209-bf11-51b24d2d7435" providerId="AD" clId="Web-{62E805A7-F136-4635-A245-BE72148B8842}" dt="2022-11-09T13:37:43.212" v="14"/>
          <ac:spMkLst>
            <pc:docMk/>
            <pc:sldMk cId="1693744447" sldId="264"/>
            <ac:spMk id="10" creationId="{42A4FC2C-047E-45A5-965D-8E1E3BF09BC6}"/>
          </ac:spMkLst>
        </pc:spChg>
        <pc:spChg chg="add">
          <ac:chgData name="Lieke Kleverwal" userId="S::l.kleverwal@kinderfonds.nl::d9830ea1-3397-4209-bf11-51b24d2d7435" providerId="AD" clId="Web-{62E805A7-F136-4635-A245-BE72148B8842}" dt="2022-11-09T13:37:43.212" v="14"/>
          <ac:spMkLst>
            <pc:docMk/>
            <pc:sldMk cId="1693744447" sldId="264"/>
            <ac:spMk id="15" creationId="{42A4FC2C-047E-45A5-965D-8E1E3BF09BC6}"/>
          </ac:spMkLst>
        </pc:spChg>
        <pc:picChg chg="add mod ord">
          <ac:chgData name="Lieke Kleverwal" userId="S::l.kleverwal@kinderfonds.nl::d9830ea1-3397-4209-bf11-51b24d2d7435" providerId="AD" clId="Web-{62E805A7-F136-4635-A245-BE72148B8842}" dt="2022-11-09T13:37:43.212" v="14"/>
          <ac:picMkLst>
            <pc:docMk/>
            <pc:sldMk cId="1693744447" sldId="264"/>
            <ac:picMk id="4" creationId="{98109C72-FD57-0DDA-0F3E-7E1FAE4C9D36}"/>
          </ac:picMkLst>
        </pc:picChg>
        <pc:picChg chg="del">
          <ac:chgData name="Lieke Kleverwal" userId="S::l.kleverwal@kinderfonds.nl::d9830ea1-3397-4209-bf11-51b24d2d7435" providerId="AD" clId="Web-{62E805A7-F136-4635-A245-BE72148B8842}" dt="2022-11-09T13:37:33.180" v="12"/>
          <ac:picMkLst>
            <pc:docMk/>
            <pc:sldMk cId="1693744447" sldId="264"/>
            <ac:picMk id="5" creationId="{C88DA1A6-55C3-5945-AFF6-53D85973CE6F}"/>
          </ac:picMkLst>
        </pc:picChg>
      </pc:sldChg>
      <pc:sldChg chg="addSp delSp modSp">
        <pc:chgData name="Lieke Kleverwal" userId="S::l.kleverwal@kinderfonds.nl::d9830ea1-3397-4209-bf11-51b24d2d7435" providerId="AD" clId="Web-{62E805A7-F136-4635-A245-BE72148B8842}" dt="2022-11-09T13:37:56.822" v="17"/>
        <pc:sldMkLst>
          <pc:docMk/>
          <pc:sldMk cId="441319066" sldId="269"/>
        </pc:sldMkLst>
        <pc:spChg chg="add del mod">
          <ac:chgData name="Lieke Kleverwal" userId="S::l.kleverwal@kinderfonds.nl::d9830ea1-3397-4209-bf11-51b24d2d7435" providerId="AD" clId="Web-{62E805A7-F136-4635-A245-BE72148B8842}" dt="2022-11-09T13:37:52.994" v="16"/>
          <ac:spMkLst>
            <pc:docMk/>
            <pc:sldMk cId="441319066" sldId="269"/>
            <ac:spMk id="3" creationId="{11EDDC04-783C-A025-371F-D904C8712FC4}"/>
          </ac:spMkLst>
        </pc:spChg>
        <pc:spChg chg="del">
          <ac:chgData name="Lieke Kleverwal" userId="S::l.kleverwal@kinderfonds.nl::d9830ea1-3397-4209-bf11-51b24d2d7435" providerId="AD" clId="Web-{62E805A7-F136-4635-A245-BE72148B8842}" dt="2022-11-09T13:37:56.822" v="17"/>
          <ac:spMkLst>
            <pc:docMk/>
            <pc:sldMk cId="441319066" sldId="269"/>
            <ac:spMk id="10" creationId="{42A4FC2C-047E-45A5-965D-8E1E3BF09BC6}"/>
          </ac:spMkLst>
        </pc:spChg>
        <pc:spChg chg="add">
          <ac:chgData name="Lieke Kleverwal" userId="S::l.kleverwal@kinderfonds.nl::d9830ea1-3397-4209-bf11-51b24d2d7435" providerId="AD" clId="Web-{62E805A7-F136-4635-A245-BE72148B8842}" dt="2022-11-09T13:37:56.822" v="17"/>
          <ac:spMkLst>
            <pc:docMk/>
            <pc:sldMk cId="441319066" sldId="269"/>
            <ac:spMk id="15" creationId="{42A4FC2C-047E-45A5-965D-8E1E3BF09BC6}"/>
          </ac:spMkLst>
        </pc:spChg>
        <pc:picChg chg="add mod ord">
          <ac:chgData name="Lieke Kleverwal" userId="S::l.kleverwal@kinderfonds.nl::d9830ea1-3397-4209-bf11-51b24d2d7435" providerId="AD" clId="Web-{62E805A7-F136-4635-A245-BE72148B8842}" dt="2022-11-09T13:37:56.822" v="17"/>
          <ac:picMkLst>
            <pc:docMk/>
            <pc:sldMk cId="441319066" sldId="269"/>
            <ac:picMk id="4" creationId="{7DEF39B4-7265-5BB5-5836-DD5390672D66}"/>
          </ac:picMkLst>
        </pc:picChg>
        <pc:picChg chg="del">
          <ac:chgData name="Lieke Kleverwal" userId="S::l.kleverwal@kinderfonds.nl::d9830ea1-3397-4209-bf11-51b24d2d7435" providerId="AD" clId="Web-{62E805A7-F136-4635-A245-BE72148B8842}" dt="2022-11-09T13:37:46.759" v="15"/>
          <ac:picMkLst>
            <pc:docMk/>
            <pc:sldMk cId="441319066" sldId="269"/>
            <ac:picMk id="5" creationId="{961A845D-4DBE-BB41-B0FA-6B8518C70457}"/>
          </ac:picMkLst>
        </pc:picChg>
      </pc:sldChg>
      <pc:sldChg chg="addSp delSp modSp new mod setBg">
        <pc:chgData name="Lieke Kleverwal" userId="S::l.kleverwal@kinderfonds.nl::d9830ea1-3397-4209-bf11-51b24d2d7435" providerId="AD" clId="Web-{62E805A7-F136-4635-A245-BE72148B8842}" dt="2022-11-09T13:37:21.539" v="11"/>
        <pc:sldMkLst>
          <pc:docMk/>
          <pc:sldMk cId="2755121002" sldId="271"/>
        </pc:sldMkLst>
        <pc:spChg chg="del">
          <ac:chgData name="Lieke Kleverwal" userId="S::l.kleverwal@kinderfonds.nl::d9830ea1-3397-4209-bf11-51b24d2d7435" providerId="AD" clId="Web-{62E805A7-F136-4635-A245-BE72148B8842}" dt="2022-11-09T13:37:21.539" v="11"/>
          <ac:spMkLst>
            <pc:docMk/>
            <pc:sldMk cId="2755121002" sldId="271"/>
            <ac:spMk id="2" creationId="{B86D8FFC-C6DD-5B8B-93B5-212CB7A5F34D}"/>
          </ac:spMkLst>
        </pc:spChg>
        <pc:spChg chg="del">
          <ac:chgData name="Lieke Kleverwal" userId="S::l.kleverwal@kinderfonds.nl::d9830ea1-3397-4209-bf11-51b24d2d7435" providerId="AD" clId="Web-{62E805A7-F136-4635-A245-BE72148B8842}" dt="2022-11-09T13:37:17.602" v="10"/>
          <ac:spMkLst>
            <pc:docMk/>
            <pc:sldMk cId="2755121002" sldId="271"/>
            <ac:spMk id="3" creationId="{630D77F3-2841-4C56-4BC7-899F215FA882}"/>
          </ac:spMkLst>
        </pc:spChg>
        <pc:spChg chg="add">
          <ac:chgData name="Lieke Kleverwal" userId="S::l.kleverwal@kinderfonds.nl::d9830ea1-3397-4209-bf11-51b24d2d7435" providerId="AD" clId="Web-{62E805A7-F136-4635-A245-BE72148B8842}" dt="2022-11-09T13:37:21.539" v="11"/>
          <ac:spMkLst>
            <pc:docMk/>
            <pc:sldMk cId="2755121002" sldId="271"/>
            <ac:spMk id="9" creationId="{42A4FC2C-047E-45A5-965D-8E1E3BF09BC6}"/>
          </ac:spMkLst>
        </pc:spChg>
        <pc:picChg chg="add mod ord">
          <ac:chgData name="Lieke Kleverwal" userId="S::l.kleverwal@kinderfonds.nl::d9830ea1-3397-4209-bf11-51b24d2d7435" providerId="AD" clId="Web-{62E805A7-F136-4635-A245-BE72148B8842}" dt="2022-11-09T13:37:21.539" v="11"/>
          <ac:picMkLst>
            <pc:docMk/>
            <pc:sldMk cId="2755121002" sldId="271"/>
            <ac:picMk id="4" creationId="{E817574E-AA13-3C21-5151-7335CAEAD91B}"/>
          </ac:picMkLst>
        </pc:picChg>
      </pc:sldChg>
      <pc:sldChg chg="new del">
        <pc:chgData name="Lieke Kleverwal" userId="S::l.kleverwal@kinderfonds.nl::d9830ea1-3397-4209-bf11-51b24d2d7435" providerId="AD" clId="Web-{62E805A7-F136-4635-A245-BE72148B8842}" dt="2022-11-09T13:37:08.054" v="8"/>
        <pc:sldMkLst>
          <pc:docMk/>
          <pc:sldMk cId="3201409389" sldId="271"/>
        </pc:sldMkLst>
      </pc:sldChg>
    </pc:docChg>
  </pc:docChgLst>
  <pc:docChgLst>
    <pc:chgData name="Lieke Kleverwal" userId="S::l.kleverwal@kinderfonds.nl::d9830ea1-3397-4209-bf11-51b24d2d7435" providerId="AD" clId="Web-{7EC39581-8EFB-4B2C-A5B0-AF6507742DDC}"/>
    <pc:docChg chg="addSld modSld sldOrd">
      <pc:chgData name="Lieke Kleverwal" userId="S::l.kleverwal@kinderfonds.nl::d9830ea1-3397-4209-bf11-51b24d2d7435" providerId="AD" clId="Web-{7EC39581-8EFB-4B2C-A5B0-AF6507742DDC}" dt="2022-11-09T13:39:21.088" v="3"/>
      <pc:docMkLst>
        <pc:docMk/>
      </pc:docMkLst>
      <pc:sldChg chg="ord">
        <pc:chgData name="Lieke Kleverwal" userId="S::l.kleverwal@kinderfonds.nl::d9830ea1-3397-4209-bf11-51b24d2d7435" providerId="AD" clId="Web-{7EC39581-8EFB-4B2C-A5B0-AF6507742DDC}" dt="2022-11-09T13:39:21.088" v="3"/>
        <pc:sldMkLst>
          <pc:docMk/>
          <pc:sldMk cId="2755121002" sldId="271"/>
        </pc:sldMkLst>
      </pc:sldChg>
      <pc:sldChg chg="addSp delSp modSp new mod setBg">
        <pc:chgData name="Lieke Kleverwal" userId="S::l.kleverwal@kinderfonds.nl::d9830ea1-3397-4209-bf11-51b24d2d7435" providerId="AD" clId="Web-{7EC39581-8EFB-4B2C-A5B0-AF6507742DDC}" dt="2022-11-09T13:39:10.103" v="2"/>
        <pc:sldMkLst>
          <pc:docMk/>
          <pc:sldMk cId="1686545436" sldId="272"/>
        </pc:sldMkLst>
        <pc:spChg chg="del">
          <ac:chgData name="Lieke Kleverwal" userId="S::l.kleverwal@kinderfonds.nl::d9830ea1-3397-4209-bf11-51b24d2d7435" providerId="AD" clId="Web-{7EC39581-8EFB-4B2C-A5B0-AF6507742DDC}" dt="2022-11-09T13:39:10.103" v="2"/>
          <ac:spMkLst>
            <pc:docMk/>
            <pc:sldMk cId="1686545436" sldId="272"/>
            <ac:spMk id="2" creationId="{42C5ACAE-9546-AE80-A30D-B56C8BF31489}"/>
          </ac:spMkLst>
        </pc:spChg>
        <pc:spChg chg="del">
          <ac:chgData name="Lieke Kleverwal" userId="S::l.kleverwal@kinderfonds.nl::d9830ea1-3397-4209-bf11-51b24d2d7435" providerId="AD" clId="Web-{7EC39581-8EFB-4B2C-A5B0-AF6507742DDC}" dt="2022-11-09T13:39:08.103" v="1"/>
          <ac:spMkLst>
            <pc:docMk/>
            <pc:sldMk cId="1686545436" sldId="272"/>
            <ac:spMk id="3" creationId="{30AE71BF-D16E-E806-AE1F-0B1546185C88}"/>
          </ac:spMkLst>
        </pc:spChg>
        <pc:spChg chg="add">
          <ac:chgData name="Lieke Kleverwal" userId="S::l.kleverwal@kinderfonds.nl::d9830ea1-3397-4209-bf11-51b24d2d7435" providerId="AD" clId="Web-{7EC39581-8EFB-4B2C-A5B0-AF6507742DDC}" dt="2022-11-09T13:39:10.103" v="2"/>
          <ac:spMkLst>
            <pc:docMk/>
            <pc:sldMk cId="1686545436" sldId="272"/>
            <ac:spMk id="9" creationId="{42A4FC2C-047E-45A5-965D-8E1E3BF09BC6}"/>
          </ac:spMkLst>
        </pc:spChg>
        <pc:picChg chg="add mod ord">
          <ac:chgData name="Lieke Kleverwal" userId="S::l.kleverwal@kinderfonds.nl::d9830ea1-3397-4209-bf11-51b24d2d7435" providerId="AD" clId="Web-{7EC39581-8EFB-4B2C-A5B0-AF6507742DDC}" dt="2022-11-09T13:39:10.103" v="2"/>
          <ac:picMkLst>
            <pc:docMk/>
            <pc:sldMk cId="1686545436" sldId="272"/>
            <ac:picMk id="4" creationId="{ED753BA6-B838-C789-9C4D-A23BC46CB181}"/>
          </ac:picMkLst>
        </pc:picChg>
      </pc:sldChg>
    </pc:docChg>
  </pc:docChgLst>
  <pc:docChgLst>
    <pc:chgData name="Lieke Kleverwal" userId="S::l.kleverwal@kinderfonds.nl::d9830ea1-3397-4209-bf11-51b24d2d7435" providerId="AD" clId="Web-{7379EF03-6638-4A82-9D21-62BCA7BCEAC0}"/>
    <pc:docChg chg="modSld">
      <pc:chgData name="Lieke Kleverwal" userId="S::l.kleverwal@kinderfonds.nl::d9830ea1-3397-4209-bf11-51b24d2d7435" providerId="AD" clId="Web-{7379EF03-6638-4A82-9D21-62BCA7BCEAC0}" dt="2022-11-14T09:23:43.778" v="2"/>
      <pc:docMkLst>
        <pc:docMk/>
      </pc:docMkLst>
      <pc:sldChg chg="addSp delSp modSp">
        <pc:chgData name="Lieke Kleverwal" userId="S::l.kleverwal@kinderfonds.nl::d9830ea1-3397-4209-bf11-51b24d2d7435" providerId="AD" clId="Web-{7379EF03-6638-4A82-9D21-62BCA7BCEAC0}" dt="2022-11-14T09:23:43.778" v="2"/>
        <pc:sldMkLst>
          <pc:docMk/>
          <pc:sldMk cId="2831754746" sldId="258"/>
        </pc:sldMkLst>
        <pc:spChg chg="add del mod">
          <ac:chgData name="Lieke Kleverwal" userId="S::l.kleverwal@kinderfonds.nl::d9830ea1-3397-4209-bf11-51b24d2d7435" providerId="AD" clId="Web-{7379EF03-6638-4A82-9D21-62BCA7BCEAC0}" dt="2022-11-14T09:23:41.199" v="1"/>
          <ac:spMkLst>
            <pc:docMk/>
            <pc:sldMk cId="2831754746" sldId="258"/>
            <ac:spMk id="3" creationId="{FE2834D5-4567-4CCD-B30F-7D99543CB964}"/>
          </ac:spMkLst>
        </pc:spChg>
        <pc:spChg chg="del">
          <ac:chgData name="Lieke Kleverwal" userId="S::l.kleverwal@kinderfonds.nl::d9830ea1-3397-4209-bf11-51b24d2d7435" providerId="AD" clId="Web-{7379EF03-6638-4A82-9D21-62BCA7BCEAC0}" dt="2022-11-14T09:23:43.778" v="2"/>
          <ac:spMkLst>
            <pc:docMk/>
            <pc:sldMk cId="2831754746" sldId="258"/>
            <ac:spMk id="15" creationId="{42A4FC2C-047E-45A5-965D-8E1E3BF09BC6}"/>
          </ac:spMkLst>
        </pc:spChg>
        <pc:spChg chg="add">
          <ac:chgData name="Lieke Kleverwal" userId="S::l.kleverwal@kinderfonds.nl::d9830ea1-3397-4209-bf11-51b24d2d7435" providerId="AD" clId="Web-{7379EF03-6638-4A82-9D21-62BCA7BCEAC0}" dt="2022-11-14T09:23:43.778" v="2"/>
          <ac:spMkLst>
            <pc:docMk/>
            <pc:sldMk cId="2831754746" sldId="258"/>
            <ac:spMk id="20" creationId="{42A4FC2C-047E-45A5-965D-8E1E3BF09BC6}"/>
          </ac:spMkLst>
        </pc:spChg>
        <pc:picChg chg="del">
          <ac:chgData name="Lieke Kleverwal" userId="S::l.kleverwal@kinderfonds.nl::d9830ea1-3397-4209-bf11-51b24d2d7435" providerId="AD" clId="Web-{7379EF03-6638-4A82-9D21-62BCA7BCEAC0}" dt="2022-11-14T09:23:31.574" v="0"/>
          <ac:picMkLst>
            <pc:docMk/>
            <pc:sldMk cId="2831754746" sldId="258"/>
            <ac:picMk id="4" creationId="{C044217B-E9A8-15BB-B987-4B7145DB1474}"/>
          </ac:picMkLst>
        </pc:picChg>
        <pc:picChg chg="add mod ord">
          <ac:chgData name="Lieke Kleverwal" userId="S::l.kleverwal@kinderfonds.nl::d9830ea1-3397-4209-bf11-51b24d2d7435" providerId="AD" clId="Web-{7379EF03-6638-4A82-9D21-62BCA7BCEAC0}" dt="2022-11-14T09:23:43.778" v="2"/>
          <ac:picMkLst>
            <pc:docMk/>
            <pc:sldMk cId="2831754746" sldId="258"/>
            <ac:picMk id="5" creationId="{7435CDB7-F59F-AF2D-4306-5C12F7BB4CE5}"/>
          </ac:picMkLst>
        </pc:picChg>
      </pc:sldChg>
    </pc:docChg>
  </pc:docChgLst>
  <pc:docChgLst>
    <pc:chgData name="Lieke Kleverwal" userId="S::l.kleverwal@kinderfonds.nl::d9830ea1-3397-4209-bf11-51b24d2d7435" providerId="AD" clId="Web-{84D37D2D-CFD4-44B9-9FCF-68EB47AD84A6}"/>
    <pc:docChg chg="modSld">
      <pc:chgData name="Lieke Kleverwal" userId="S::l.kleverwal@kinderfonds.nl::d9830ea1-3397-4209-bf11-51b24d2d7435" providerId="AD" clId="Web-{84D37D2D-CFD4-44B9-9FCF-68EB47AD84A6}" dt="2022-11-14T10:40:19.754" v="2"/>
      <pc:docMkLst>
        <pc:docMk/>
      </pc:docMkLst>
      <pc:sldChg chg="addSp delSp modSp">
        <pc:chgData name="Lieke Kleverwal" userId="S::l.kleverwal@kinderfonds.nl::d9830ea1-3397-4209-bf11-51b24d2d7435" providerId="AD" clId="Web-{84D37D2D-CFD4-44B9-9FCF-68EB47AD84A6}" dt="2022-11-14T10:40:19.754" v="2"/>
        <pc:sldMkLst>
          <pc:docMk/>
          <pc:sldMk cId="1693744447" sldId="264"/>
        </pc:sldMkLst>
        <pc:spChg chg="add del mod">
          <ac:chgData name="Lieke Kleverwal" userId="S::l.kleverwal@kinderfonds.nl::d9830ea1-3397-4209-bf11-51b24d2d7435" providerId="AD" clId="Web-{84D37D2D-CFD4-44B9-9FCF-68EB47AD84A6}" dt="2022-11-14T10:40:16.395" v="1"/>
          <ac:spMkLst>
            <pc:docMk/>
            <pc:sldMk cId="1693744447" sldId="264"/>
            <ac:spMk id="3" creationId="{A082EED1-89FC-9757-FB8D-1589DDBBFC48}"/>
          </ac:spMkLst>
        </pc:spChg>
        <pc:spChg chg="del">
          <ac:chgData name="Lieke Kleverwal" userId="S::l.kleverwal@kinderfonds.nl::d9830ea1-3397-4209-bf11-51b24d2d7435" providerId="AD" clId="Web-{84D37D2D-CFD4-44B9-9FCF-68EB47AD84A6}" dt="2022-11-14T10:40:19.754" v="2"/>
          <ac:spMkLst>
            <pc:docMk/>
            <pc:sldMk cId="1693744447" sldId="264"/>
            <ac:spMk id="15" creationId="{42A4FC2C-047E-45A5-965D-8E1E3BF09BC6}"/>
          </ac:spMkLst>
        </pc:spChg>
        <pc:spChg chg="add">
          <ac:chgData name="Lieke Kleverwal" userId="S::l.kleverwal@kinderfonds.nl::d9830ea1-3397-4209-bf11-51b24d2d7435" providerId="AD" clId="Web-{84D37D2D-CFD4-44B9-9FCF-68EB47AD84A6}" dt="2022-11-14T10:40:19.754" v="2"/>
          <ac:spMkLst>
            <pc:docMk/>
            <pc:sldMk cId="1693744447" sldId="264"/>
            <ac:spMk id="20" creationId="{42A4FC2C-047E-45A5-965D-8E1E3BF09BC6}"/>
          </ac:spMkLst>
        </pc:spChg>
        <pc:picChg chg="del">
          <ac:chgData name="Lieke Kleverwal" userId="S::l.kleverwal@kinderfonds.nl::d9830ea1-3397-4209-bf11-51b24d2d7435" providerId="AD" clId="Web-{84D37D2D-CFD4-44B9-9FCF-68EB47AD84A6}" dt="2022-11-14T10:40:05.379" v="0"/>
          <ac:picMkLst>
            <pc:docMk/>
            <pc:sldMk cId="1693744447" sldId="264"/>
            <ac:picMk id="4" creationId="{98109C72-FD57-0DDA-0F3E-7E1FAE4C9D36}"/>
          </ac:picMkLst>
        </pc:picChg>
        <pc:picChg chg="add mod ord">
          <ac:chgData name="Lieke Kleverwal" userId="S::l.kleverwal@kinderfonds.nl::d9830ea1-3397-4209-bf11-51b24d2d7435" providerId="AD" clId="Web-{84D37D2D-CFD4-44B9-9FCF-68EB47AD84A6}" dt="2022-11-14T10:40:19.754" v="2"/>
          <ac:picMkLst>
            <pc:docMk/>
            <pc:sldMk cId="1693744447" sldId="264"/>
            <ac:picMk id="5" creationId="{78A9D289-33C4-85C5-6708-B2B3CD30C6FF}"/>
          </ac:picMkLst>
        </pc:picChg>
      </pc:sldChg>
    </pc:docChg>
  </pc:docChgLst>
  <pc:docChgLst>
    <pc:chgData name="Lieke Kleverwal" userId="S::l.kleverwal@kinderfonds.nl::d9830ea1-3397-4209-bf11-51b24d2d7435" providerId="AD" clId="Web-{E5CC77AE-35D0-46C3-B3FD-BA83F11F929F}"/>
    <pc:docChg chg="modSld">
      <pc:chgData name="Lieke Kleverwal" userId="S::l.kleverwal@kinderfonds.nl::d9830ea1-3397-4209-bf11-51b24d2d7435" providerId="AD" clId="Web-{E5CC77AE-35D0-46C3-B3FD-BA83F11F929F}" dt="2022-11-14T13:34:37.075" v="17" actId="1076"/>
      <pc:docMkLst>
        <pc:docMk/>
      </pc:docMkLst>
      <pc:sldChg chg="addSp delSp modSp delAnim">
        <pc:chgData name="Lieke Kleverwal" userId="S::l.kleverwal@kinderfonds.nl::d9830ea1-3397-4209-bf11-51b24d2d7435" providerId="AD" clId="Web-{E5CC77AE-35D0-46C3-B3FD-BA83F11F929F}" dt="2022-11-14T13:34:37.075" v="17" actId="1076"/>
        <pc:sldMkLst>
          <pc:docMk/>
          <pc:sldMk cId="582336434" sldId="266"/>
        </pc:sldMkLst>
        <pc:spChg chg="add del mod">
          <ac:chgData name="Lieke Kleverwal" userId="S::l.kleverwal@kinderfonds.nl::d9830ea1-3397-4209-bf11-51b24d2d7435" providerId="AD" clId="Web-{E5CC77AE-35D0-46C3-B3FD-BA83F11F929F}" dt="2022-11-14T13:33:31.745" v="2"/>
          <ac:spMkLst>
            <pc:docMk/>
            <pc:sldMk cId="582336434" sldId="266"/>
            <ac:spMk id="4" creationId="{74F448DB-AC4F-A8EE-200B-4B37660B6384}"/>
          </ac:spMkLst>
        </pc:spChg>
        <pc:picChg chg="del">
          <ac:chgData name="Lieke Kleverwal" userId="S::l.kleverwal@kinderfonds.nl::d9830ea1-3397-4209-bf11-51b24d2d7435" providerId="AD" clId="Web-{E5CC77AE-35D0-46C3-B3FD-BA83F11F929F}" dt="2022-11-14T13:33:24.979" v="0"/>
          <ac:picMkLst>
            <pc:docMk/>
            <pc:sldMk cId="582336434" sldId="266"/>
            <ac:picMk id="2" creationId="{34DFEA89-B4FC-A14A-89FA-41FC69895E0C}"/>
          </ac:picMkLst>
        </pc:picChg>
        <pc:picChg chg="del">
          <ac:chgData name="Lieke Kleverwal" userId="S::l.kleverwal@kinderfonds.nl::d9830ea1-3397-4209-bf11-51b24d2d7435" providerId="AD" clId="Web-{E5CC77AE-35D0-46C3-B3FD-BA83F11F929F}" dt="2022-11-14T13:33:26.088" v="1"/>
          <ac:picMkLst>
            <pc:docMk/>
            <pc:sldMk cId="582336434" sldId="266"/>
            <ac:picMk id="5" creationId="{08B183B4-AF03-DA4A-A346-21E66E996DD6}"/>
          </ac:picMkLst>
        </pc:picChg>
        <pc:picChg chg="add mod ord">
          <ac:chgData name="Lieke Kleverwal" userId="S::l.kleverwal@kinderfonds.nl::d9830ea1-3397-4209-bf11-51b24d2d7435" providerId="AD" clId="Web-{E5CC77AE-35D0-46C3-B3FD-BA83F11F929F}" dt="2022-11-14T13:34:37.075" v="17" actId="1076"/>
          <ac:picMkLst>
            <pc:docMk/>
            <pc:sldMk cId="582336434" sldId="266"/>
            <ac:picMk id="6" creationId="{BBC4DD33-33DD-6CB1-9BDA-37877A8D853D}"/>
          </ac:picMkLst>
        </pc:picChg>
      </pc:sldChg>
    </pc:docChg>
  </pc:docChgLst>
  <pc:docChgLst>
    <pc:chgData name="Lieke Kleverwal" userId="d9830ea1-3397-4209-bf11-51b24d2d7435" providerId="ADAL" clId="{E4B3932A-A171-004D-BA61-B46207362430}"/>
    <pc:docChg chg="undo custSel modSld">
      <pc:chgData name="Lieke Kleverwal" userId="d9830ea1-3397-4209-bf11-51b24d2d7435" providerId="ADAL" clId="{E4B3932A-A171-004D-BA61-B46207362430}" dt="2022-11-14T13:22:34.628" v="6" actId="14100"/>
      <pc:docMkLst>
        <pc:docMk/>
      </pc:docMkLst>
      <pc:sldChg chg="addSp modSp mod modAnim">
        <pc:chgData name="Lieke Kleverwal" userId="d9830ea1-3397-4209-bf11-51b24d2d7435" providerId="ADAL" clId="{E4B3932A-A171-004D-BA61-B46207362430}" dt="2022-11-14T13:22:34.628" v="6" actId="14100"/>
        <pc:sldMkLst>
          <pc:docMk/>
          <pc:sldMk cId="582336434" sldId="266"/>
        </pc:sldMkLst>
        <pc:picChg chg="add mod">
          <ac:chgData name="Lieke Kleverwal" userId="d9830ea1-3397-4209-bf11-51b24d2d7435" providerId="ADAL" clId="{E4B3932A-A171-004D-BA61-B46207362430}" dt="2022-11-14T13:22:34.628" v="6" actId="14100"/>
          <ac:picMkLst>
            <pc:docMk/>
            <pc:sldMk cId="582336434" sldId="266"/>
            <ac:picMk id="2" creationId="{34DFEA89-B4FC-A14A-89FA-41FC69895E0C}"/>
          </ac:picMkLst>
        </pc:picChg>
      </pc:sldChg>
    </pc:docChg>
  </pc:docChgLst>
  <pc:docChgLst>
    <pc:chgData name="Lieke Kleverwal" userId="S::l.kleverwal@kinderfonds.nl::d9830ea1-3397-4209-bf11-51b24d2d7435" providerId="AD" clId="Web-{C36B67B0-B5A2-43FC-ACCC-555A0755A42C}"/>
    <pc:docChg chg="addSld modSld">
      <pc:chgData name="Lieke Kleverwal" userId="S::l.kleverwal@kinderfonds.nl::d9830ea1-3397-4209-bf11-51b24d2d7435" providerId="AD" clId="Web-{C36B67B0-B5A2-43FC-ACCC-555A0755A42C}" dt="2022-11-14T08:47:12.340" v="14"/>
      <pc:docMkLst>
        <pc:docMk/>
      </pc:docMkLst>
      <pc:sldChg chg="addSp delSp modSp mod setBg setClrOvrMap">
        <pc:chgData name="Lieke Kleverwal" userId="S::l.kleverwal@kinderfonds.nl::d9830ea1-3397-4209-bf11-51b24d2d7435" providerId="AD" clId="Web-{C36B67B0-B5A2-43FC-ACCC-555A0755A42C}" dt="2022-11-14T08:46:32.056" v="9" actId="14100"/>
        <pc:sldMkLst>
          <pc:docMk/>
          <pc:sldMk cId="2304947679" sldId="256"/>
        </pc:sldMkLst>
        <pc:spChg chg="mod">
          <ac:chgData name="Lieke Kleverwal" userId="S::l.kleverwal@kinderfonds.nl::d9830ea1-3397-4209-bf11-51b24d2d7435" providerId="AD" clId="Web-{C36B67B0-B5A2-43FC-ACCC-555A0755A42C}" dt="2022-11-14T08:46:23.196" v="6"/>
          <ac:spMkLst>
            <pc:docMk/>
            <pc:sldMk cId="2304947679" sldId="256"/>
            <ac:spMk id="2" creationId="{9F4C11CF-4551-AB4F-941D-E95373D2468C}"/>
          </ac:spMkLst>
        </pc:spChg>
        <pc:spChg chg="mod">
          <ac:chgData name="Lieke Kleverwal" userId="S::l.kleverwal@kinderfonds.nl::d9830ea1-3397-4209-bf11-51b24d2d7435" providerId="AD" clId="Web-{C36B67B0-B5A2-43FC-ACCC-555A0755A42C}" dt="2022-11-14T08:46:23.196" v="6"/>
          <ac:spMkLst>
            <pc:docMk/>
            <pc:sldMk cId="2304947679" sldId="256"/>
            <ac:spMk id="3" creationId="{2853C488-653D-FE43-AB64-A6F705BC6F4C}"/>
          </ac:spMkLst>
        </pc:spChg>
        <pc:spChg chg="add del">
          <ac:chgData name="Lieke Kleverwal" userId="S::l.kleverwal@kinderfonds.nl::d9830ea1-3397-4209-bf11-51b24d2d7435" providerId="AD" clId="Web-{C36B67B0-B5A2-43FC-ACCC-555A0755A42C}" dt="2022-11-14T08:46:23.180" v="5"/>
          <ac:spMkLst>
            <pc:docMk/>
            <pc:sldMk cId="2304947679" sldId="256"/>
            <ac:spMk id="9" creationId="{D38A241E-0395-41E5-8607-BAA2799A4374}"/>
          </ac:spMkLst>
        </pc:spChg>
        <pc:picChg chg="add mod ord">
          <ac:chgData name="Lieke Kleverwal" userId="S::l.kleverwal@kinderfonds.nl::d9830ea1-3397-4209-bf11-51b24d2d7435" providerId="AD" clId="Web-{C36B67B0-B5A2-43FC-ACCC-555A0755A42C}" dt="2022-11-14T08:46:32.056" v="9" actId="14100"/>
          <ac:picMkLst>
            <pc:docMk/>
            <pc:sldMk cId="2304947679" sldId="256"/>
            <ac:picMk id="4" creationId="{0AB1051B-D2DD-567B-2811-154977BDB6F9}"/>
          </ac:picMkLst>
        </pc:picChg>
        <pc:picChg chg="del">
          <ac:chgData name="Lieke Kleverwal" userId="S::l.kleverwal@kinderfonds.nl::d9830ea1-3397-4209-bf11-51b24d2d7435" providerId="AD" clId="Web-{C36B67B0-B5A2-43FC-ACCC-555A0755A42C}" dt="2022-11-14T08:46:12.023" v="0"/>
          <ac:picMkLst>
            <pc:docMk/>
            <pc:sldMk cId="2304947679" sldId="256"/>
            <ac:picMk id="6" creationId="{84B4DA23-CE32-4D43-B0B8-3F0C6533C65B}"/>
          </ac:picMkLst>
        </pc:picChg>
        <pc:cxnChg chg="add del">
          <ac:chgData name="Lieke Kleverwal" userId="S::l.kleverwal@kinderfonds.nl::d9830ea1-3397-4209-bf11-51b24d2d7435" providerId="AD" clId="Web-{C36B67B0-B5A2-43FC-ACCC-555A0755A42C}" dt="2022-11-14T08:46:23.180" v="5"/>
          <ac:cxnSpMkLst>
            <pc:docMk/>
            <pc:sldMk cId="2304947679" sldId="256"/>
            <ac:cxnSpMk id="11" creationId="{CE352288-84AD-4CA8-BCD5-76C29D34E1DB}"/>
          </ac:cxnSpMkLst>
        </pc:cxnChg>
      </pc:sldChg>
      <pc:sldChg chg="addSp delSp modSp new mod setBg">
        <pc:chgData name="Lieke Kleverwal" userId="S::l.kleverwal@kinderfonds.nl::d9830ea1-3397-4209-bf11-51b24d2d7435" providerId="AD" clId="Web-{C36B67B0-B5A2-43FC-ACCC-555A0755A42C}" dt="2022-11-14T08:47:12.340" v="14"/>
        <pc:sldMkLst>
          <pc:docMk/>
          <pc:sldMk cId="1784825013" sldId="273"/>
        </pc:sldMkLst>
        <pc:spChg chg="del">
          <ac:chgData name="Lieke Kleverwal" userId="S::l.kleverwal@kinderfonds.nl::d9830ea1-3397-4209-bf11-51b24d2d7435" providerId="AD" clId="Web-{C36B67B0-B5A2-43FC-ACCC-555A0755A42C}" dt="2022-11-14T08:47:12.340" v="14"/>
          <ac:spMkLst>
            <pc:docMk/>
            <pc:sldMk cId="1784825013" sldId="273"/>
            <ac:spMk id="2" creationId="{64A849D0-E569-2A09-968B-5BF2A8D64C8F}"/>
          </ac:spMkLst>
        </pc:spChg>
        <pc:spChg chg="del">
          <ac:chgData name="Lieke Kleverwal" userId="S::l.kleverwal@kinderfonds.nl::d9830ea1-3397-4209-bf11-51b24d2d7435" providerId="AD" clId="Web-{C36B67B0-B5A2-43FC-ACCC-555A0755A42C}" dt="2022-11-14T08:46:43.400" v="11"/>
          <ac:spMkLst>
            <pc:docMk/>
            <pc:sldMk cId="1784825013" sldId="273"/>
            <ac:spMk id="3" creationId="{4859AF42-6E51-28B5-F2F9-E9D427ECCF65}"/>
          </ac:spMkLst>
        </pc:spChg>
        <pc:spChg chg="add del mod">
          <ac:chgData name="Lieke Kleverwal" userId="S::l.kleverwal@kinderfonds.nl::d9830ea1-3397-4209-bf11-51b24d2d7435" providerId="AD" clId="Web-{C36B67B0-B5A2-43FC-ACCC-555A0755A42C}" dt="2022-11-14T08:47:08.527" v="13"/>
          <ac:spMkLst>
            <pc:docMk/>
            <pc:sldMk cId="1784825013" sldId="273"/>
            <ac:spMk id="6" creationId="{411C0A6B-AABC-2DCC-BB1C-2714F9B0E8F4}"/>
          </ac:spMkLst>
        </pc:spChg>
        <pc:spChg chg="add">
          <ac:chgData name="Lieke Kleverwal" userId="S::l.kleverwal@kinderfonds.nl::d9830ea1-3397-4209-bf11-51b24d2d7435" providerId="AD" clId="Web-{C36B67B0-B5A2-43FC-ACCC-555A0755A42C}" dt="2022-11-14T08:47:12.340" v="14"/>
          <ac:spMkLst>
            <pc:docMk/>
            <pc:sldMk cId="1784825013" sldId="273"/>
            <ac:spMk id="12" creationId="{42A4FC2C-047E-45A5-965D-8E1E3BF09BC6}"/>
          </ac:spMkLst>
        </pc:spChg>
        <pc:picChg chg="add del mod ord">
          <ac:chgData name="Lieke Kleverwal" userId="S::l.kleverwal@kinderfonds.nl::d9830ea1-3397-4209-bf11-51b24d2d7435" providerId="AD" clId="Web-{C36B67B0-B5A2-43FC-ACCC-555A0755A42C}" dt="2022-11-14T08:46:44.791" v="12"/>
          <ac:picMkLst>
            <pc:docMk/>
            <pc:sldMk cId="1784825013" sldId="273"/>
            <ac:picMk id="4" creationId="{3C61578E-D553-6548-A54E-6C184E363CB0}"/>
          </ac:picMkLst>
        </pc:picChg>
        <pc:picChg chg="add mod ord">
          <ac:chgData name="Lieke Kleverwal" userId="S::l.kleverwal@kinderfonds.nl::d9830ea1-3397-4209-bf11-51b24d2d7435" providerId="AD" clId="Web-{C36B67B0-B5A2-43FC-ACCC-555A0755A42C}" dt="2022-11-14T08:47:12.340" v="14"/>
          <ac:picMkLst>
            <pc:docMk/>
            <pc:sldMk cId="1784825013" sldId="273"/>
            <ac:picMk id="7" creationId="{02F280CC-51CD-2B99-8813-BEBC9D00D36B}"/>
          </ac:picMkLst>
        </pc:picChg>
      </pc:sldChg>
    </pc:docChg>
  </pc:docChgLst>
  <pc:docChgLst>
    <pc:chgData name="Lieke Kleverwal" userId="S::l.kleverwal@kinderfonds.nl::d9830ea1-3397-4209-bf11-51b24d2d7435" providerId="AD" clId="Web-{20AE0BED-3E04-48BF-BC15-89D94D854B3B}"/>
    <pc:docChg chg="modSld">
      <pc:chgData name="Lieke Kleverwal" userId="S::l.kleverwal@kinderfonds.nl::d9830ea1-3397-4209-bf11-51b24d2d7435" providerId="AD" clId="Web-{20AE0BED-3E04-48BF-BC15-89D94D854B3B}" dt="2022-11-14T13:37:34.036" v="2"/>
      <pc:docMkLst>
        <pc:docMk/>
      </pc:docMkLst>
      <pc:sldChg chg="addSp delSp modSp">
        <pc:chgData name="Lieke Kleverwal" userId="S::l.kleverwal@kinderfonds.nl::d9830ea1-3397-4209-bf11-51b24d2d7435" providerId="AD" clId="Web-{20AE0BED-3E04-48BF-BC15-89D94D854B3B}" dt="2022-11-14T13:37:34.036" v="2"/>
        <pc:sldMkLst>
          <pc:docMk/>
          <pc:sldMk cId="2755121002" sldId="271"/>
        </pc:sldMkLst>
        <pc:spChg chg="add del mod">
          <ac:chgData name="Lieke Kleverwal" userId="S::l.kleverwal@kinderfonds.nl::d9830ea1-3397-4209-bf11-51b24d2d7435" providerId="AD" clId="Web-{20AE0BED-3E04-48BF-BC15-89D94D854B3B}" dt="2022-11-14T13:37:31.676" v="1"/>
          <ac:spMkLst>
            <pc:docMk/>
            <pc:sldMk cId="2755121002" sldId="271"/>
            <ac:spMk id="3" creationId="{848B10BC-949C-73C8-FF91-39F6B426BDF5}"/>
          </ac:spMkLst>
        </pc:spChg>
        <pc:spChg chg="del">
          <ac:chgData name="Lieke Kleverwal" userId="S::l.kleverwal@kinderfonds.nl::d9830ea1-3397-4209-bf11-51b24d2d7435" providerId="AD" clId="Web-{20AE0BED-3E04-48BF-BC15-89D94D854B3B}" dt="2022-11-14T13:37:34.036" v="2"/>
          <ac:spMkLst>
            <pc:docMk/>
            <pc:sldMk cId="2755121002" sldId="271"/>
            <ac:spMk id="14" creationId="{42A4FC2C-047E-45A5-965D-8E1E3BF09BC6}"/>
          </ac:spMkLst>
        </pc:spChg>
        <pc:spChg chg="add">
          <ac:chgData name="Lieke Kleverwal" userId="S::l.kleverwal@kinderfonds.nl::d9830ea1-3397-4209-bf11-51b24d2d7435" providerId="AD" clId="Web-{20AE0BED-3E04-48BF-BC15-89D94D854B3B}" dt="2022-11-14T13:37:34.036" v="2"/>
          <ac:spMkLst>
            <pc:docMk/>
            <pc:sldMk cId="2755121002" sldId="271"/>
            <ac:spMk id="19" creationId="{42A4FC2C-047E-45A5-965D-8E1E3BF09BC6}"/>
          </ac:spMkLst>
        </pc:spChg>
        <pc:picChg chg="add mod ord">
          <ac:chgData name="Lieke Kleverwal" userId="S::l.kleverwal@kinderfonds.nl::d9830ea1-3397-4209-bf11-51b24d2d7435" providerId="AD" clId="Web-{20AE0BED-3E04-48BF-BC15-89D94D854B3B}" dt="2022-11-14T13:37:34.036" v="2"/>
          <ac:picMkLst>
            <pc:docMk/>
            <pc:sldMk cId="2755121002" sldId="271"/>
            <ac:picMk id="4" creationId="{6B34B227-4EAA-AC8B-3C60-FAADC0238D37}"/>
          </ac:picMkLst>
        </pc:picChg>
        <pc:picChg chg="del">
          <ac:chgData name="Lieke Kleverwal" userId="S::l.kleverwal@kinderfonds.nl::d9830ea1-3397-4209-bf11-51b24d2d7435" providerId="AD" clId="Web-{20AE0BED-3E04-48BF-BC15-89D94D854B3B}" dt="2022-11-14T13:37:25.692" v="0"/>
          <ac:picMkLst>
            <pc:docMk/>
            <pc:sldMk cId="2755121002" sldId="271"/>
            <ac:picMk id="5" creationId="{F7133BF9-12DE-25C4-0326-F4CF60F59AFA}"/>
          </ac:picMkLst>
        </pc:picChg>
      </pc:sldChg>
    </pc:docChg>
  </pc:docChgLst>
  <pc:docChgLst>
    <pc:chgData name="Lieke Kleverwal" userId="S::l.kleverwal@kinderfonds.nl::d9830ea1-3397-4209-bf11-51b24d2d7435" providerId="AD" clId="Web-{67E25585-344C-472F-942F-53FAD211443D}"/>
    <pc:docChg chg="modSld">
      <pc:chgData name="Lieke Kleverwal" userId="S::l.kleverwal@kinderfonds.nl::d9830ea1-3397-4209-bf11-51b24d2d7435" providerId="AD" clId="Web-{67E25585-344C-472F-942F-53FAD211443D}" dt="2022-11-14T09:25:49.079" v="5"/>
      <pc:docMkLst>
        <pc:docMk/>
      </pc:docMkLst>
      <pc:sldChg chg="addSp delSp modSp">
        <pc:chgData name="Lieke Kleverwal" userId="S::l.kleverwal@kinderfonds.nl::d9830ea1-3397-4209-bf11-51b24d2d7435" providerId="AD" clId="Web-{67E25585-344C-472F-942F-53FAD211443D}" dt="2022-11-14T09:25:10.719" v="2"/>
        <pc:sldMkLst>
          <pc:docMk/>
          <pc:sldMk cId="2831754746" sldId="258"/>
        </pc:sldMkLst>
        <pc:spChg chg="add del mod">
          <ac:chgData name="Lieke Kleverwal" userId="S::l.kleverwal@kinderfonds.nl::d9830ea1-3397-4209-bf11-51b24d2d7435" providerId="AD" clId="Web-{67E25585-344C-472F-942F-53FAD211443D}" dt="2022-11-14T09:25:07.781" v="1"/>
          <ac:spMkLst>
            <pc:docMk/>
            <pc:sldMk cId="2831754746" sldId="258"/>
            <ac:spMk id="3" creationId="{DC9F10CA-0B03-A1AF-F8BB-C49A4C8334B9}"/>
          </ac:spMkLst>
        </pc:spChg>
        <pc:spChg chg="del">
          <ac:chgData name="Lieke Kleverwal" userId="S::l.kleverwal@kinderfonds.nl::d9830ea1-3397-4209-bf11-51b24d2d7435" providerId="AD" clId="Web-{67E25585-344C-472F-942F-53FAD211443D}" dt="2022-11-14T09:25:10.719" v="2"/>
          <ac:spMkLst>
            <pc:docMk/>
            <pc:sldMk cId="2831754746" sldId="258"/>
            <ac:spMk id="20" creationId="{42A4FC2C-047E-45A5-965D-8E1E3BF09BC6}"/>
          </ac:spMkLst>
        </pc:spChg>
        <pc:spChg chg="add">
          <ac:chgData name="Lieke Kleverwal" userId="S::l.kleverwal@kinderfonds.nl::d9830ea1-3397-4209-bf11-51b24d2d7435" providerId="AD" clId="Web-{67E25585-344C-472F-942F-53FAD211443D}" dt="2022-11-14T09:25:10.719" v="2"/>
          <ac:spMkLst>
            <pc:docMk/>
            <pc:sldMk cId="2831754746" sldId="258"/>
            <ac:spMk id="25" creationId="{42A4FC2C-047E-45A5-965D-8E1E3BF09BC6}"/>
          </ac:spMkLst>
        </pc:spChg>
        <pc:picChg chg="add mod ord">
          <ac:chgData name="Lieke Kleverwal" userId="S::l.kleverwal@kinderfonds.nl::d9830ea1-3397-4209-bf11-51b24d2d7435" providerId="AD" clId="Web-{67E25585-344C-472F-942F-53FAD211443D}" dt="2022-11-14T09:25:10.719" v="2"/>
          <ac:picMkLst>
            <pc:docMk/>
            <pc:sldMk cId="2831754746" sldId="258"/>
            <ac:picMk id="4" creationId="{1FC0B50A-6448-B30F-DF0F-00C447F470AC}"/>
          </ac:picMkLst>
        </pc:picChg>
        <pc:picChg chg="del">
          <ac:chgData name="Lieke Kleverwal" userId="S::l.kleverwal@kinderfonds.nl::d9830ea1-3397-4209-bf11-51b24d2d7435" providerId="AD" clId="Web-{67E25585-344C-472F-942F-53FAD211443D}" dt="2022-11-14T09:25:01.031" v="0"/>
          <ac:picMkLst>
            <pc:docMk/>
            <pc:sldMk cId="2831754746" sldId="258"/>
            <ac:picMk id="5" creationId="{7435CDB7-F59F-AF2D-4306-5C12F7BB4CE5}"/>
          </ac:picMkLst>
        </pc:picChg>
      </pc:sldChg>
      <pc:sldChg chg="addSp delSp modSp">
        <pc:chgData name="Lieke Kleverwal" userId="S::l.kleverwal@kinderfonds.nl::d9830ea1-3397-4209-bf11-51b24d2d7435" providerId="AD" clId="Web-{67E25585-344C-472F-942F-53FAD211443D}" dt="2022-11-14T09:25:49.079" v="5"/>
        <pc:sldMkLst>
          <pc:docMk/>
          <pc:sldMk cId="2755121002" sldId="271"/>
        </pc:sldMkLst>
        <pc:spChg chg="add del mod">
          <ac:chgData name="Lieke Kleverwal" userId="S::l.kleverwal@kinderfonds.nl::d9830ea1-3397-4209-bf11-51b24d2d7435" providerId="AD" clId="Web-{67E25585-344C-472F-942F-53FAD211443D}" dt="2022-11-14T09:25:46.485" v="4"/>
          <ac:spMkLst>
            <pc:docMk/>
            <pc:sldMk cId="2755121002" sldId="271"/>
            <ac:spMk id="3" creationId="{9727E625-F871-9AF8-61A7-784213678589}"/>
          </ac:spMkLst>
        </pc:spChg>
        <pc:spChg chg="del">
          <ac:chgData name="Lieke Kleverwal" userId="S::l.kleverwal@kinderfonds.nl::d9830ea1-3397-4209-bf11-51b24d2d7435" providerId="AD" clId="Web-{67E25585-344C-472F-942F-53FAD211443D}" dt="2022-11-14T09:25:49.079" v="5"/>
          <ac:spMkLst>
            <pc:docMk/>
            <pc:sldMk cId="2755121002" sldId="271"/>
            <ac:spMk id="9" creationId="{42A4FC2C-047E-45A5-965D-8E1E3BF09BC6}"/>
          </ac:spMkLst>
        </pc:spChg>
        <pc:spChg chg="add">
          <ac:chgData name="Lieke Kleverwal" userId="S::l.kleverwal@kinderfonds.nl::d9830ea1-3397-4209-bf11-51b24d2d7435" providerId="AD" clId="Web-{67E25585-344C-472F-942F-53FAD211443D}" dt="2022-11-14T09:25:49.079" v="5"/>
          <ac:spMkLst>
            <pc:docMk/>
            <pc:sldMk cId="2755121002" sldId="271"/>
            <ac:spMk id="14" creationId="{42A4FC2C-047E-45A5-965D-8E1E3BF09BC6}"/>
          </ac:spMkLst>
        </pc:spChg>
        <pc:picChg chg="del">
          <ac:chgData name="Lieke Kleverwal" userId="S::l.kleverwal@kinderfonds.nl::d9830ea1-3397-4209-bf11-51b24d2d7435" providerId="AD" clId="Web-{67E25585-344C-472F-942F-53FAD211443D}" dt="2022-11-14T09:25:17.719" v="3"/>
          <ac:picMkLst>
            <pc:docMk/>
            <pc:sldMk cId="2755121002" sldId="271"/>
            <ac:picMk id="4" creationId="{E817574E-AA13-3C21-5151-7335CAEAD91B}"/>
          </ac:picMkLst>
        </pc:picChg>
        <pc:picChg chg="add mod ord">
          <ac:chgData name="Lieke Kleverwal" userId="S::l.kleverwal@kinderfonds.nl::d9830ea1-3397-4209-bf11-51b24d2d7435" providerId="AD" clId="Web-{67E25585-344C-472F-942F-53FAD211443D}" dt="2022-11-14T09:25:49.079" v="5"/>
          <ac:picMkLst>
            <pc:docMk/>
            <pc:sldMk cId="2755121002" sldId="271"/>
            <ac:picMk id="5" creationId="{F7133BF9-12DE-25C4-0326-F4CF60F59AF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9865D6-379D-9B45-84DE-C9DE9FADE4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505BE11-77DE-6240-ACBA-EE669B9354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D48B6A5-8BFF-CD4A-8D3D-2F0F5208E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16F84-E1DA-A24E-97ED-33692B1F9276}" type="datetimeFigureOut">
              <a:rPr lang="nl-NL" smtClean="0"/>
              <a:t>14-11-2022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91CDDFA-A43A-824F-ADFA-94890A485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6812634-ECEC-384D-93FE-974B8C231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36D5E-5991-7B4E-8239-DBEF32DDB31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4181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39BF89-245C-7345-9CA6-0D344C955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0743C74-2243-2842-B19B-3A701C7402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2F80239-6921-3D4C-A032-F4978F385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16F84-E1DA-A24E-97ED-33692B1F9276}" type="datetimeFigureOut">
              <a:rPr lang="nl-NL" smtClean="0"/>
              <a:t>14-11-2022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ADC7288-A365-8A44-91AB-174746B4A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2B3F85E-5469-8644-8D46-2F1C39C80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36D5E-5991-7B4E-8239-DBEF32DDB31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5161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FAF7008E-98D2-BC49-8EF0-1EE39B215E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59E8C22-234E-684A-99A6-C5F7327B63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1D0BFAB-AD4D-7B43-AF4D-08E3B078D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16F84-E1DA-A24E-97ED-33692B1F9276}" type="datetimeFigureOut">
              <a:rPr lang="nl-NL" smtClean="0"/>
              <a:t>14-11-2022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D969EBF-781D-AD44-A605-858F792F4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4B6A85C-79DD-3B41-8A37-248E3C034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36D5E-5991-7B4E-8239-DBEF32DDB31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8769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9864A4-9E59-0F41-A6A5-759E08B77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2D05ED3-904E-4643-8C42-2D17EDDB45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D0701D9-3884-D844-AB4B-81285B76E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16F84-E1DA-A24E-97ED-33692B1F9276}" type="datetimeFigureOut">
              <a:rPr lang="nl-NL" smtClean="0"/>
              <a:t>14-11-2022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A381305-BD01-E845-BE09-F9163F2D1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CE9BE02-45F1-B349-AD7B-A5E458D42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36D5E-5991-7B4E-8239-DBEF32DDB31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3029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9682BD-BDFD-B748-BB72-C7FF4B09E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5FEA53A-F2E5-6F47-BD5D-EB8AE93AD4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41F42D7-2163-084C-88F6-F5A12D359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16F84-E1DA-A24E-97ED-33692B1F9276}" type="datetimeFigureOut">
              <a:rPr lang="nl-NL" smtClean="0"/>
              <a:t>14-11-2022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E989DC2-07FB-B840-9C9F-A6B58B596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C782B36-8650-4444-AE89-2B3FEFD5A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36D5E-5991-7B4E-8239-DBEF32DDB31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5822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6A0691-DAF5-4B47-87DE-C6DE86B94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B86C53E-D56F-5E43-8BED-F3E8D5D477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3BE2F0C-0388-9D45-8823-C534D6E208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4449DB3-D8D3-444E-83DB-0965C22C2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16F84-E1DA-A24E-97ED-33692B1F9276}" type="datetimeFigureOut">
              <a:rPr lang="nl-NL" smtClean="0"/>
              <a:t>14-11-2022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DE6A7B0-C0CE-C64F-A0C1-73D97BFEC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DC85E1D-09CE-8446-96F3-FE198A45A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36D5E-5991-7B4E-8239-DBEF32DDB31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5881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A91AA4-997E-A446-A464-405FB2D98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9885B69-5ED8-1642-99C8-D2663ECCB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2A2E64A-E648-D444-98AB-02796D6CF1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06342F1-4788-0445-B0DA-4A4F217C85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747E328-095B-D849-B4CE-F10100F3D8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B0FFCEEC-F6C2-8D4C-B624-8D07644B7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16F84-E1DA-A24E-97ED-33692B1F9276}" type="datetimeFigureOut">
              <a:rPr lang="nl-NL" smtClean="0"/>
              <a:t>14-11-2022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F546012F-054B-E44A-84D9-ED7623155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AF77AB4-726F-EC4C-B7A2-C670C1D71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36D5E-5991-7B4E-8239-DBEF32DDB31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688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9CDA57-98EF-AB41-A8C3-883FAC3A7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14EBBD6-4E56-5742-9159-0C6F33B71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16F84-E1DA-A24E-97ED-33692B1F9276}" type="datetimeFigureOut">
              <a:rPr lang="nl-NL" smtClean="0"/>
              <a:t>14-11-2022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2D49EC2-1CAD-954B-8BBE-67C6C3385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D12CFC9-81CA-BB45-A1C3-BC879B7B5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36D5E-5991-7B4E-8239-DBEF32DDB31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0077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4C31725-5D9D-D44D-A744-3B0400C8F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16F84-E1DA-A24E-97ED-33692B1F9276}" type="datetimeFigureOut">
              <a:rPr lang="nl-NL" smtClean="0"/>
              <a:t>14-11-2022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694D9AA-18AA-5D41-8714-AB84BA32F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E780250-5FB0-9041-83BF-7F624F6A6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36D5E-5991-7B4E-8239-DBEF32DDB31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8917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818646-668A-684A-A38C-1491A5574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5B130F7-B0B9-1744-AEC4-E5FDD85A4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EFFC7BD-A2FC-8E45-885D-7F8DED1C36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04CD699-D102-9C4D-AA18-0249E944E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16F84-E1DA-A24E-97ED-33692B1F9276}" type="datetimeFigureOut">
              <a:rPr lang="nl-NL" smtClean="0"/>
              <a:t>14-11-2022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6090836-D13F-B842-B01A-B24D5BB56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13E1D6F-109F-D64B-95C3-A163497A6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36D5E-5991-7B4E-8239-DBEF32DDB31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5185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CB719A-667E-C848-BC97-07F07E67C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0FAF8483-2A80-EE49-ADF7-775C00D324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13DEB37-0730-4444-8C78-D84A769A2E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4DEE88D-27EC-A940-9065-3BCC7CCD9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16F84-E1DA-A24E-97ED-33692B1F9276}" type="datetimeFigureOut">
              <a:rPr lang="nl-NL" smtClean="0"/>
              <a:t>14-11-2022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7DD08CD-E708-4A44-A088-DFB9EDAD2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905AE96-2BE7-0A46-B186-DA554D27C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36D5E-5991-7B4E-8239-DBEF32DDB31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4841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38AF061C-D4BE-A146-92B8-271FEF7FD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20AE502-4474-8149-94DC-DE5B44E098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A141E70-48DE-2043-A0C7-E178611BA1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116F84-E1DA-A24E-97ED-33692B1F9276}" type="datetimeFigureOut">
              <a:rPr lang="nl-NL" smtClean="0"/>
              <a:t>14-11-2022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F917BD6-7A05-1947-BB76-77D486CC78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546FAB8-9687-FD46-BF1F-B59C4E2B78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E36D5E-5991-7B4E-8239-DBEF32DDB31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474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Ew00xslefc?feature=oembed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4C11CF-4551-AB4F-941D-E95373D246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291090"/>
            <a:ext cx="10515599" cy="932688"/>
          </a:xfrm>
        </p:spPr>
        <p:txBody>
          <a:bodyPr>
            <a:normAutofit/>
          </a:bodyPr>
          <a:lstStyle/>
          <a:p>
            <a:pPr algn="l"/>
            <a:endParaRPr lang="nl-NL" sz="540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853C488-653D-FE43-AB64-A6F705BC6F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9" y="1335726"/>
            <a:ext cx="10515599" cy="420624"/>
          </a:xfrm>
        </p:spPr>
        <p:txBody>
          <a:bodyPr>
            <a:normAutofit/>
          </a:bodyPr>
          <a:lstStyle/>
          <a:p>
            <a:pPr algn="l"/>
            <a:endParaRPr lang="nl-NL"/>
          </a:p>
        </p:txBody>
      </p:sp>
      <p:pic>
        <p:nvPicPr>
          <p:cNvPr id="4" name="Afbeelding 4" descr="Afbeelding met tekst, persoon, menigte&#10;&#10;Automatisch gegenereerde beschrijving">
            <a:extLst>
              <a:ext uri="{FF2B5EF4-FFF2-40B4-BE49-F238E27FC236}">
                <a16:creationId xmlns:a16="http://schemas.microsoft.com/office/drawing/2014/main" id="{0AB1051B-D2DD-567B-2811-154977BDB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2" y="-1392"/>
            <a:ext cx="12284688" cy="687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9476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Tijdelijke aanduiding voor inhoud 8" descr="Afbeelding met tekst&#10;&#10;Automatisch gegenereerde beschrijving">
            <a:extLst>
              <a:ext uri="{FF2B5EF4-FFF2-40B4-BE49-F238E27FC236}">
                <a16:creationId xmlns:a16="http://schemas.microsoft.com/office/drawing/2014/main" id="{1E8DEB4A-C682-664E-826F-D2B7661DCF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4823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Afbeelding 5">
            <a:extLst>
              <a:ext uri="{FF2B5EF4-FFF2-40B4-BE49-F238E27FC236}">
                <a16:creationId xmlns:a16="http://schemas.microsoft.com/office/drawing/2014/main" id="{78A9D289-33C4-85C5-6708-B2B3CD30C6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7444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Afbeelding 7" descr="Afbeelding met tekst, fles, drank, alcohol&#10;&#10;Automatisch gegenereerde beschrijving">
            <a:extLst>
              <a:ext uri="{FF2B5EF4-FFF2-40B4-BE49-F238E27FC236}">
                <a16:creationId xmlns:a16="http://schemas.microsoft.com/office/drawing/2014/main" id="{02F280CC-51CD-2B99-8813-BEBC9D00D3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8250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ijdelijke aanduiding voor inhoud 4" descr="Afbeelding met tekst&#10;&#10;Automatisch gegenereerde beschrijving">
            <a:extLst>
              <a:ext uri="{FF2B5EF4-FFF2-40B4-BE49-F238E27FC236}">
                <a16:creationId xmlns:a16="http://schemas.microsoft.com/office/drawing/2014/main" id="{5539A4E2-91A4-894D-938C-EF17484AF3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2579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Onlinemedia 5" title="Start- en finishlocatie HomeSport Events | 24 &amp; 25 juni 2023">
            <a:hlinkClick r:id="" action="ppaction://media"/>
            <a:extLst>
              <a:ext uri="{FF2B5EF4-FFF2-40B4-BE49-F238E27FC236}">
                <a16:creationId xmlns:a16="http://schemas.microsoft.com/office/drawing/2014/main" id="{BBC4DD33-33DD-6CB1-9BDA-37877A8D853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1" y="-1129725"/>
            <a:ext cx="12177138" cy="9115323"/>
          </a:xfrm>
        </p:spPr>
      </p:pic>
    </p:spTree>
    <p:extLst>
      <p:ext uri="{BB962C8B-B14F-4D97-AF65-F5344CB8AC3E}">
        <p14:creationId xmlns:p14="http://schemas.microsoft.com/office/powerpoint/2010/main" val="5823364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1B7AE62F-1A23-BC47-8850-295E1C2C4F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9877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3077F367-D78A-5B4B-8395-56E2C4622E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0626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Afbeelding 5">
            <a:extLst>
              <a:ext uri="{FF2B5EF4-FFF2-40B4-BE49-F238E27FC236}">
                <a16:creationId xmlns:a16="http://schemas.microsoft.com/office/drawing/2014/main" id="{7DEF39B4-7265-5BB5-5836-DD5390672D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190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DD3254D6-07CD-FE47-B0B7-3F3F842666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77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ED753BA6-B838-C789-9C4D-A23BC46CB1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545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Afbeelding 5">
            <a:extLst>
              <a:ext uri="{FF2B5EF4-FFF2-40B4-BE49-F238E27FC236}">
                <a16:creationId xmlns:a16="http://schemas.microsoft.com/office/drawing/2014/main" id="{1FC0B50A-6448-B30F-DF0F-00C447F470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7547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Afbeelding 5">
            <a:extLst>
              <a:ext uri="{FF2B5EF4-FFF2-40B4-BE49-F238E27FC236}">
                <a16:creationId xmlns:a16="http://schemas.microsoft.com/office/drawing/2014/main" id="{6B34B227-4EAA-AC8B-3C60-FAADC0238D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121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Afbeelding 5" descr="Afbeelding met tekst, persoon, mensen, dezelfde&#10;&#10;Automatisch gegenereerde beschrijving">
            <a:extLst>
              <a:ext uri="{FF2B5EF4-FFF2-40B4-BE49-F238E27FC236}">
                <a16:creationId xmlns:a16="http://schemas.microsoft.com/office/drawing/2014/main" id="{C5183A5C-493C-775F-411F-D330EF490A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3323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BF480D3A-9A44-564F-9B35-1152B5F6A1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4999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ijdelijke aanduiding voor inhoud 4" descr="Afbeelding met tekst, persoon&#10;&#10;Automatisch gegenereerde beschrijving">
            <a:extLst>
              <a:ext uri="{FF2B5EF4-FFF2-40B4-BE49-F238E27FC236}">
                <a16:creationId xmlns:a16="http://schemas.microsoft.com/office/drawing/2014/main" id="{14AD99E0-4486-E445-99EB-20F79C1DF5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5517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80BDFA85-7B47-544C-8D4F-3C3588A7DA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93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1C98BB46-E333-8844-97AB-0FFE385138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85617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18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Kantoorthema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Lieke Kleverwal</dc:creator>
  <cp:revision>1</cp:revision>
  <dcterms:created xsi:type="dcterms:W3CDTF">2022-11-02T13:56:00Z</dcterms:created>
  <dcterms:modified xsi:type="dcterms:W3CDTF">2022-11-14T13:38:06Z</dcterms:modified>
</cp:coreProperties>
</file>