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sldIdLst>
    <p:sldId id="256" r:id="rId3"/>
    <p:sldId id="281" r:id="rId4"/>
    <p:sldId id="258" r:id="rId5"/>
    <p:sldId id="271" r:id="rId6"/>
    <p:sldId id="272" r:id="rId7"/>
    <p:sldId id="273" r:id="rId8"/>
    <p:sldId id="277" r:id="rId9"/>
    <p:sldId id="274" r:id="rId10"/>
    <p:sldId id="278" r:id="rId11"/>
    <p:sldId id="275" r:id="rId12"/>
    <p:sldId id="279" r:id="rId13"/>
    <p:sldId id="282" r:id="rId14"/>
    <p:sldId id="289" r:id="rId15"/>
    <p:sldId id="288" r:id="rId16"/>
    <p:sldId id="283" r:id="rId17"/>
    <p:sldId id="284" r:id="rId18"/>
    <p:sldId id="268" r:id="rId19"/>
    <p:sldId id="269" r:id="rId20"/>
    <p:sldId id="270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FAD89-A817-4BA8-9EC9-64B6E09B4B27}" v="17" dt="2023-01-11T13:58:13.232"/>
    <p1510:client id="{490FD6F0-D748-48CA-BDFA-40AF7A08AE5B}" v="6" dt="2023-01-16T08:53:55.195"/>
    <p1510:client id="{832DB9DE-5CA9-44F5-828A-FEE3A4988700}" v="2" dt="2023-01-16T16:11:37.970"/>
    <p1510:client id="{A4B09FC5-764F-48E1-AE5A-54FC72EE5A38}" v="3" dt="2023-01-13T14:18:50.907"/>
    <p1510:client id="{A811D4AE-6FCC-4CD8-88FC-FAE3D20FFDA5}" v="4" dt="2023-01-13T14:23:39.408"/>
    <p1510:client id="{AC450284-B60D-42CB-B898-606378A8768F}" v="2" dt="2023-01-16T16:09:28.525"/>
    <p1510:client id="{B22044E3-CF08-44F8-B842-8B1958B3FCD0}" v="6" dt="2023-01-13T14:15:49.946"/>
    <p1510:client id="{C490F149-5095-4771-961F-57C29C41FF5B}" v="6" dt="2023-01-13T14:53:43.141"/>
    <p1510:client id="{F425AA07-8D9C-4354-B2A4-2217B69680BB}" v="23" dt="2023-01-12T15:15:05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eke Kleverwal" userId="S::l.kleverwal@kinderfonds.nl::d9830ea1-3397-4209-bf11-51b24d2d7435" providerId="AD" clId="Web-{A4B09FC5-764F-48E1-AE5A-54FC72EE5A38}"/>
    <pc:docChg chg="modSld">
      <pc:chgData name="Lieke Kleverwal" userId="S::l.kleverwal@kinderfonds.nl::d9830ea1-3397-4209-bf11-51b24d2d7435" providerId="AD" clId="Web-{A4B09FC5-764F-48E1-AE5A-54FC72EE5A38}" dt="2023-01-13T14:18:53.360" v="2"/>
      <pc:docMkLst>
        <pc:docMk/>
      </pc:docMkLst>
      <pc:sldChg chg="addSp delSp modSp">
        <pc:chgData name="Lieke Kleverwal" userId="S::l.kleverwal@kinderfonds.nl::d9830ea1-3397-4209-bf11-51b24d2d7435" providerId="AD" clId="Web-{A4B09FC5-764F-48E1-AE5A-54FC72EE5A38}" dt="2023-01-13T14:18:53.360" v="2"/>
        <pc:sldMkLst>
          <pc:docMk/>
          <pc:sldMk cId="1405912753" sldId="271"/>
        </pc:sldMkLst>
        <pc:spChg chg="add del mod">
          <ac:chgData name="Lieke Kleverwal" userId="S::l.kleverwal@kinderfonds.nl::d9830ea1-3397-4209-bf11-51b24d2d7435" providerId="AD" clId="Web-{A4B09FC5-764F-48E1-AE5A-54FC72EE5A38}" dt="2023-01-13T14:18:50.485" v="1"/>
          <ac:spMkLst>
            <pc:docMk/>
            <pc:sldMk cId="1405912753" sldId="271"/>
            <ac:spMk id="3" creationId="{72946BEB-F5A4-2941-B89D-34C41420D729}"/>
          </ac:spMkLst>
        </pc:spChg>
        <pc:spChg chg="del">
          <ac:chgData name="Lieke Kleverwal" userId="S::l.kleverwal@kinderfonds.nl::d9830ea1-3397-4209-bf11-51b24d2d7435" providerId="AD" clId="Web-{A4B09FC5-764F-48E1-AE5A-54FC72EE5A38}" dt="2023-01-13T14:18:53.360" v="2"/>
          <ac:spMkLst>
            <pc:docMk/>
            <pc:sldMk cId="1405912753" sldId="271"/>
            <ac:spMk id="10" creationId="{42A4FC2C-047E-45A5-965D-8E1E3BF09BC6}"/>
          </ac:spMkLst>
        </pc:spChg>
        <pc:spChg chg="add">
          <ac:chgData name="Lieke Kleverwal" userId="S::l.kleverwal@kinderfonds.nl::d9830ea1-3397-4209-bf11-51b24d2d7435" providerId="AD" clId="Web-{A4B09FC5-764F-48E1-AE5A-54FC72EE5A38}" dt="2023-01-13T14:18:53.360" v="2"/>
          <ac:spMkLst>
            <pc:docMk/>
            <pc:sldMk cId="1405912753" sldId="271"/>
            <ac:spMk id="15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A4B09FC5-764F-48E1-AE5A-54FC72EE5A38}" dt="2023-01-13T14:18:53.360" v="2"/>
          <ac:picMkLst>
            <pc:docMk/>
            <pc:sldMk cId="1405912753" sldId="271"/>
            <ac:picMk id="4" creationId="{EFB5A73E-A962-8355-FD13-4A8A35C21524}"/>
          </ac:picMkLst>
        </pc:picChg>
        <pc:picChg chg="del">
          <ac:chgData name="Lieke Kleverwal" userId="S::l.kleverwal@kinderfonds.nl::d9830ea1-3397-4209-bf11-51b24d2d7435" providerId="AD" clId="Web-{A4B09FC5-764F-48E1-AE5A-54FC72EE5A38}" dt="2023-01-13T14:18:41.923" v="0"/>
          <ac:picMkLst>
            <pc:docMk/>
            <pc:sldMk cId="1405912753" sldId="271"/>
            <ac:picMk id="5" creationId="{6743F1F1-9D84-5547-974E-661BAF9E30DC}"/>
          </ac:picMkLst>
        </pc:picChg>
      </pc:sldChg>
    </pc:docChg>
  </pc:docChgLst>
  <pc:docChgLst>
    <pc:chgData name="Lieke Kleverwal" userId="S::l.kleverwal@kinderfonds.nl::d9830ea1-3397-4209-bf11-51b24d2d7435" providerId="AD" clId="Web-{0D4FAD89-A817-4BA8-9EC9-64B6E09B4B27}"/>
    <pc:docChg chg="addSld delSld modSld">
      <pc:chgData name="Lieke Kleverwal" userId="S::l.kleverwal@kinderfonds.nl::d9830ea1-3397-4209-bf11-51b24d2d7435" providerId="AD" clId="Web-{0D4FAD89-A817-4BA8-9EC9-64B6E09B4B27}" dt="2023-01-11T13:58:14.138" v="21"/>
      <pc:docMkLst>
        <pc:docMk/>
      </pc:docMkLst>
      <pc:sldChg chg="addSp delSp modSp">
        <pc:chgData name="Lieke Kleverwal" userId="S::l.kleverwal@kinderfonds.nl::d9830ea1-3397-4209-bf11-51b24d2d7435" providerId="AD" clId="Web-{0D4FAD89-A817-4BA8-9EC9-64B6E09B4B27}" dt="2023-01-11T13:55:46.743" v="2"/>
        <pc:sldMkLst>
          <pc:docMk/>
          <pc:sldMk cId="834657492" sldId="273"/>
        </pc:sldMkLst>
        <pc:spChg chg="add del mod">
          <ac:chgData name="Lieke Kleverwal" userId="S::l.kleverwal@kinderfonds.nl::d9830ea1-3397-4209-bf11-51b24d2d7435" providerId="AD" clId="Web-{0D4FAD89-A817-4BA8-9EC9-64B6E09B4B27}" dt="2023-01-11T13:55:44.243" v="1"/>
          <ac:spMkLst>
            <pc:docMk/>
            <pc:sldMk cId="834657492" sldId="273"/>
            <ac:spMk id="3" creationId="{B4EB7D2F-46A6-7C62-B3A2-53C92619BB1F}"/>
          </ac:spMkLst>
        </pc:spChg>
        <pc:spChg chg="del">
          <ac:chgData name="Lieke Kleverwal" userId="S::l.kleverwal@kinderfonds.nl::d9830ea1-3397-4209-bf11-51b24d2d7435" providerId="AD" clId="Web-{0D4FAD89-A817-4BA8-9EC9-64B6E09B4B27}" dt="2023-01-11T13:55:46.743" v="2"/>
          <ac:spMkLst>
            <pc:docMk/>
            <pc:sldMk cId="834657492" sldId="273"/>
            <ac:spMk id="10" creationId="{42A4FC2C-047E-45A5-965D-8E1E3BF09BC6}"/>
          </ac:spMkLst>
        </pc:spChg>
        <pc:spChg chg="add">
          <ac:chgData name="Lieke Kleverwal" userId="S::l.kleverwal@kinderfonds.nl::d9830ea1-3397-4209-bf11-51b24d2d7435" providerId="AD" clId="Web-{0D4FAD89-A817-4BA8-9EC9-64B6E09B4B27}" dt="2023-01-11T13:55:46.743" v="2"/>
          <ac:spMkLst>
            <pc:docMk/>
            <pc:sldMk cId="834657492" sldId="273"/>
            <ac:spMk id="15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0D4FAD89-A817-4BA8-9EC9-64B6E09B4B27}" dt="2023-01-11T13:55:46.743" v="2"/>
          <ac:picMkLst>
            <pc:docMk/>
            <pc:sldMk cId="834657492" sldId="273"/>
            <ac:picMk id="4" creationId="{A589CE91-1481-F6B9-493A-E6E776D734E4}"/>
          </ac:picMkLst>
        </pc:picChg>
        <pc:picChg chg="del">
          <ac:chgData name="Lieke Kleverwal" userId="S::l.kleverwal@kinderfonds.nl::d9830ea1-3397-4209-bf11-51b24d2d7435" providerId="AD" clId="Web-{0D4FAD89-A817-4BA8-9EC9-64B6E09B4B27}" dt="2023-01-11T13:55:28.805" v="0"/>
          <ac:picMkLst>
            <pc:docMk/>
            <pc:sldMk cId="834657492" sldId="273"/>
            <ac:picMk id="5" creationId="{9A923DFB-51A6-264A-BEB3-BE8C47B9E809}"/>
          </ac:picMkLst>
        </pc:picChg>
      </pc:sldChg>
      <pc:sldChg chg="addSp delSp modSp">
        <pc:chgData name="Lieke Kleverwal" userId="S::l.kleverwal@kinderfonds.nl::d9830ea1-3397-4209-bf11-51b24d2d7435" providerId="AD" clId="Web-{0D4FAD89-A817-4BA8-9EC9-64B6E09B4B27}" dt="2023-01-11T13:56:09.744" v="8"/>
        <pc:sldMkLst>
          <pc:docMk/>
          <pc:sldMk cId="2612022076" sldId="274"/>
        </pc:sldMkLst>
        <pc:spChg chg="add del mod">
          <ac:chgData name="Lieke Kleverwal" userId="S::l.kleverwal@kinderfonds.nl::d9830ea1-3397-4209-bf11-51b24d2d7435" providerId="AD" clId="Web-{0D4FAD89-A817-4BA8-9EC9-64B6E09B4B27}" dt="2023-01-11T13:56:07.181" v="7"/>
          <ac:spMkLst>
            <pc:docMk/>
            <pc:sldMk cId="2612022076" sldId="274"/>
            <ac:spMk id="3" creationId="{BA71E7F5-5394-8A1F-8781-6890EBDC08F8}"/>
          </ac:spMkLst>
        </pc:spChg>
        <pc:spChg chg="del">
          <ac:chgData name="Lieke Kleverwal" userId="S::l.kleverwal@kinderfonds.nl::d9830ea1-3397-4209-bf11-51b24d2d7435" providerId="AD" clId="Web-{0D4FAD89-A817-4BA8-9EC9-64B6E09B4B27}" dt="2023-01-11T13:56:09.744" v="8"/>
          <ac:spMkLst>
            <pc:docMk/>
            <pc:sldMk cId="2612022076" sldId="274"/>
            <ac:spMk id="10" creationId="{42A4FC2C-047E-45A5-965D-8E1E3BF09BC6}"/>
          </ac:spMkLst>
        </pc:spChg>
        <pc:spChg chg="add">
          <ac:chgData name="Lieke Kleverwal" userId="S::l.kleverwal@kinderfonds.nl::d9830ea1-3397-4209-bf11-51b24d2d7435" providerId="AD" clId="Web-{0D4FAD89-A817-4BA8-9EC9-64B6E09B4B27}" dt="2023-01-11T13:56:09.744" v="8"/>
          <ac:spMkLst>
            <pc:docMk/>
            <pc:sldMk cId="2612022076" sldId="274"/>
            <ac:spMk id="15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0D4FAD89-A817-4BA8-9EC9-64B6E09B4B27}" dt="2023-01-11T13:56:09.744" v="8"/>
          <ac:picMkLst>
            <pc:docMk/>
            <pc:sldMk cId="2612022076" sldId="274"/>
            <ac:picMk id="4" creationId="{31BB84F1-7AF3-BE0B-45FC-840EA363222E}"/>
          </ac:picMkLst>
        </pc:picChg>
        <pc:picChg chg="del">
          <ac:chgData name="Lieke Kleverwal" userId="S::l.kleverwal@kinderfonds.nl::d9830ea1-3397-4209-bf11-51b24d2d7435" providerId="AD" clId="Web-{0D4FAD89-A817-4BA8-9EC9-64B6E09B4B27}" dt="2023-01-11T13:56:01.087" v="6"/>
          <ac:picMkLst>
            <pc:docMk/>
            <pc:sldMk cId="2612022076" sldId="274"/>
            <ac:picMk id="5" creationId="{1D981F5D-6E2E-6943-8523-D724F8A6A6F4}"/>
          </ac:picMkLst>
        </pc:picChg>
      </pc:sldChg>
      <pc:sldChg chg="addSp delSp modSp">
        <pc:chgData name="Lieke Kleverwal" userId="S::l.kleverwal@kinderfonds.nl::d9830ea1-3397-4209-bf11-51b24d2d7435" providerId="AD" clId="Web-{0D4FAD89-A817-4BA8-9EC9-64B6E09B4B27}" dt="2023-01-11T13:56:35.541" v="14"/>
        <pc:sldMkLst>
          <pc:docMk/>
          <pc:sldMk cId="3551750946" sldId="275"/>
        </pc:sldMkLst>
        <pc:spChg chg="add del mod">
          <ac:chgData name="Lieke Kleverwal" userId="S::l.kleverwal@kinderfonds.nl::d9830ea1-3397-4209-bf11-51b24d2d7435" providerId="AD" clId="Web-{0D4FAD89-A817-4BA8-9EC9-64B6E09B4B27}" dt="2023-01-11T13:56:33.432" v="13"/>
          <ac:spMkLst>
            <pc:docMk/>
            <pc:sldMk cId="3551750946" sldId="275"/>
            <ac:spMk id="3" creationId="{8C902382-9AFB-C9D1-883A-4DBC17C3F823}"/>
          </ac:spMkLst>
        </pc:spChg>
        <pc:spChg chg="del">
          <ac:chgData name="Lieke Kleverwal" userId="S::l.kleverwal@kinderfonds.nl::d9830ea1-3397-4209-bf11-51b24d2d7435" providerId="AD" clId="Web-{0D4FAD89-A817-4BA8-9EC9-64B6E09B4B27}" dt="2023-01-11T13:56:35.541" v="14"/>
          <ac:spMkLst>
            <pc:docMk/>
            <pc:sldMk cId="3551750946" sldId="275"/>
            <ac:spMk id="10" creationId="{42A4FC2C-047E-45A5-965D-8E1E3BF09BC6}"/>
          </ac:spMkLst>
        </pc:spChg>
        <pc:spChg chg="add">
          <ac:chgData name="Lieke Kleverwal" userId="S::l.kleverwal@kinderfonds.nl::d9830ea1-3397-4209-bf11-51b24d2d7435" providerId="AD" clId="Web-{0D4FAD89-A817-4BA8-9EC9-64B6E09B4B27}" dt="2023-01-11T13:56:35.541" v="14"/>
          <ac:spMkLst>
            <pc:docMk/>
            <pc:sldMk cId="3551750946" sldId="275"/>
            <ac:spMk id="15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0D4FAD89-A817-4BA8-9EC9-64B6E09B4B27}" dt="2023-01-11T13:56:35.541" v="14"/>
          <ac:picMkLst>
            <pc:docMk/>
            <pc:sldMk cId="3551750946" sldId="275"/>
            <ac:picMk id="4" creationId="{0C135832-B8FE-7C0B-CE34-1F14A4B67103}"/>
          </ac:picMkLst>
        </pc:picChg>
        <pc:picChg chg="del">
          <ac:chgData name="Lieke Kleverwal" userId="S::l.kleverwal@kinderfonds.nl::d9830ea1-3397-4209-bf11-51b24d2d7435" providerId="AD" clId="Web-{0D4FAD89-A817-4BA8-9EC9-64B6E09B4B27}" dt="2023-01-11T13:56:24.963" v="12"/>
          <ac:picMkLst>
            <pc:docMk/>
            <pc:sldMk cId="3551750946" sldId="275"/>
            <ac:picMk id="5" creationId="{AB2C3A43-30C6-4341-B039-0A45A5B9DA53}"/>
          </ac:picMkLst>
        </pc:picChg>
      </pc:sldChg>
      <pc:sldChg chg="del">
        <pc:chgData name="Lieke Kleverwal" userId="S::l.kleverwal@kinderfonds.nl::d9830ea1-3397-4209-bf11-51b24d2d7435" providerId="AD" clId="Web-{0D4FAD89-A817-4BA8-9EC9-64B6E09B4B27}" dt="2023-01-11T13:56:54.839" v="18"/>
        <pc:sldMkLst>
          <pc:docMk/>
          <pc:sldMk cId="3678229611" sldId="276"/>
        </pc:sldMkLst>
      </pc:sldChg>
      <pc:sldChg chg="addSp delSp modSp new mod setBg">
        <pc:chgData name="Lieke Kleverwal" userId="S::l.kleverwal@kinderfonds.nl::d9830ea1-3397-4209-bf11-51b24d2d7435" providerId="AD" clId="Web-{0D4FAD89-A817-4BA8-9EC9-64B6E09B4B27}" dt="2023-01-11T13:55:58.978" v="5"/>
        <pc:sldMkLst>
          <pc:docMk/>
          <pc:sldMk cId="3918595986" sldId="277"/>
        </pc:sldMkLst>
        <pc:spChg chg="del">
          <ac:chgData name="Lieke Kleverwal" userId="S::l.kleverwal@kinderfonds.nl::d9830ea1-3397-4209-bf11-51b24d2d7435" providerId="AD" clId="Web-{0D4FAD89-A817-4BA8-9EC9-64B6E09B4B27}" dt="2023-01-11T13:55:58.978" v="5"/>
          <ac:spMkLst>
            <pc:docMk/>
            <pc:sldMk cId="3918595986" sldId="277"/>
            <ac:spMk id="2" creationId="{CE9D2064-0BAC-B1A4-1071-6AB08DBCF1B1}"/>
          </ac:spMkLst>
        </pc:spChg>
        <pc:spChg chg="del">
          <ac:chgData name="Lieke Kleverwal" userId="S::l.kleverwal@kinderfonds.nl::d9830ea1-3397-4209-bf11-51b24d2d7435" providerId="AD" clId="Web-{0D4FAD89-A817-4BA8-9EC9-64B6E09B4B27}" dt="2023-01-11T13:55:56.853" v="4"/>
          <ac:spMkLst>
            <pc:docMk/>
            <pc:sldMk cId="3918595986" sldId="277"/>
            <ac:spMk id="3" creationId="{730EC933-0CA8-2F2F-18FC-E742CFBA2F87}"/>
          </ac:spMkLst>
        </pc:spChg>
        <pc:spChg chg="add">
          <ac:chgData name="Lieke Kleverwal" userId="S::l.kleverwal@kinderfonds.nl::d9830ea1-3397-4209-bf11-51b24d2d7435" providerId="AD" clId="Web-{0D4FAD89-A817-4BA8-9EC9-64B6E09B4B27}" dt="2023-01-11T13:55:58.978" v="5"/>
          <ac:spMkLst>
            <pc:docMk/>
            <pc:sldMk cId="3918595986" sldId="277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0D4FAD89-A817-4BA8-9EC9-64B6E09B4B27}" dt="2023-01-11T13:55:58.978" v="5"/>
          <ac:picMkLst>
            <pc:docMk/>
            <pc:sldMk cId="3918595986" sldId="277"/>
            <ac:picMk id="4" creationId="{EE87F6FC-64DA-9E1A-48BF-B6164A548D2B}"/>
          </ac:picMkLst>
        </pc:picChg>
      </pc:sldChg>
      <pc:sldChg chg="addSp delSp modSp new mod setBg">
        <pc:chgData name="Lieke Kleverwal" userId="S::l.kleverwal@kinderfonds.nl::d9830ea1-3397-4209-bf11-51b24d2d7435" providerId="AD" clId="Web-{0D4FAD89-A817-4BA8-9EC9-64B6E09B4B27}" dt="2023-01-11T13:56:22.807" v="11"/>
        <pc:sldMkLst>
          <pc:docMk/>
          <pc:sldMk cId="2277890117" sldId="278"/>
        </pc:sldMkLst>
        <pc:spChg chg="del">
          <ac:chgData name="Lieke Kleverwal" userId="S::l.kleverwal@kinderfonds.nl::d9830ea1-3397-4209-bf11-51b24d2d7435" providerId="AD" clId="Web-{0D4FAD89-A817-4BA8-9EC9-64B6E09B4B27}" dt="2023-01-11T13:56:22.807" v="11"/>
          <ac:spMkLst>
            <pc:docMk/>
            <pc:sldMk cId="2277890117" sldId="278"/>
            <ac:spMk id="2" creationId="{B7A902D0-7A3A-4B7C-343F-5B6F61E50374}"/>
          </ac:spMkLst>
        </pc:spChg>
        <pc:spChg chg="del">
          <ac:chgData name="Lieke Kleverwal" userId="S::l.kleverwal@kinderfonds.nl::d9830ea1-3397-4209-bf11-51b24d2d7435" providerId="AD" clId="Web-{0D4FAD89-A817-4BA8-9EC9-64B6E09B4B27}" dt="2023-01-11T13:56:20.510" v="10"/>
          <ac:spMkLst>
            <pc:docMk/>
            <pc:sldMk cId="2277890117" sldId="278"/>
            <ac:spMk id="3" creationId="{A34506AB-3255-8280-5EB5-8A78EDE75097}"/>
          </ac:spMkLst>
        </pc:spChg>
        <pc:spChg chg="add">
          <ac:chgData name="Lieke Kleverwal" userId="S::l.kleverwal@kinderfonds.nl::d9830ea1-3397-4209-bf11-51b24d2d7435" providerId="AD" clId="Web-{0D4FAD89-A817-4BA8-9EC9-64B6E09B4B27}" dt="2023-01-11T13:56:22.807" v="11"/>
          <ac:spMkLst>
            <pc:docMk/>
            <pc:sldMk cId="2277890117" sldId="278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0D4FAD89-A817-4BA8-9EC9-64B6E09B4B27}" dt="2023-01-11T13:56:22.807" v="11"/>
          <ac:picMkLst>
            <pc:docMk/>
            <pc:sldMk cId="2277890117" sldId="278"/>
            <ac:picMk id="4" creationId="{B279D1B4-F287-1E5B-A448-DF4B712F6873}"/>
          </ac:picMkLst>
        </pc:picChg>
      </pc:sldChg>
      <pc:sldChg chg="addSp delSp modSp new mod setBg">
        <pc:chgData name="Lieke Kleverwal" userId="S::l.kleverwal@kinderfonds.nl::d9830ea1-3397-4209-bf11-51b24d2d7435" providerId="AD" clId="Web-{0D4FAD89-A817-4BA8-9EC9-64B6E09B4B27}" dt="2023-01-11T13:56:48.026" v="17"/>
        <pc:sldMkLst>
          <pc:docMk/>
          <pc:sldMk cId="459147105" sldId="279"/>
        </pc:sldMkLst>
        <pc:spChg chg="del">
          <ac:chgData name="Lieke Kleverwal" userId="S::l.kleverwal@kinderfonds.nl::d9830ea1-3397-4209-bf11-51b24d2d7435" providerId="AD" clId="Web-{0D4FAD89-A817-4BA8-9EC9-64B6E09B4B27}" dt="2023-01-11T13:56:48.026" v="17"/>
          <ac:spMkLst>
            <pc:docMk/>
            <pc:sldMk cId="459147105" sldId="279"/>
            <ac:spMk id="2" creationId="{1176735A-4616-D294-2CFD-B00335B922CA}"/>
          </ac:spMkLst>
        </pc:spChg>
        <pc:spChg chg="del">
          <ac:chgData name="Lieke Kleverwal" userId="S::l.kleverwal@kinderfonds.nl::d9830ea1-3397-4209-bf11-51b24d2d7435" providerId="AD" clId="Web-{0D4FAD89-A817-4BA8-9EC9-64B6E09B4B27}" dt="2023-01-11T13:56:45.135" v="16"/>
          <ac:spMkLst>
            <pc:docMk/>
            <pc:sldMk cId="459147105" sldId="279"/>
            <ac:spMk id="3" creationId="{4B80FFA0-B8DE-36B2-87D3-92C8E3748395}"/>
          </ac:spMkLst>
        </pc:spChg>
        <pc:spChg chg="add">
          <ac:chgData name="Lieke Kleverwal" userId="S::l.kleverwal@kinderfonds.nl::d9830ea1-3397-4209-bf11-51b24d2d7435" providerId="AD" clId="Web-{0D4FAD89-A817-4BA8-9EC9-64B6E09B4B27}" dt="2023-01-11T13:56:48.026" v="17"/>
          <ac:spMkLst>
            <pc:docMk/>
            <pc:sldMk cId="459147105" sldId="279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0D4FAD89-A817-4BA8-9EC9-64B6E09B4B27}" dt="2023-01-11T13:56:48.026" v="17"/>
          <ac:picMkLst>
            <pc:docMk/>
            <pc:sldMk cId="459147105" sldId="279"/>
            <ac:picMk id="4" creationId="{1A724833-1A1D-FA0E-58CD-7A977DC5529A}"/>
          </ac:picMkLst>
        </pc:picChg>
      </pc:sldChg>
      <pc:sldChg chg="addSp delSp modSp new mod setBg">
        <pc:chgData name="Lieke Kleverwal" userId="S::l.kleverwal@kinderfonds.nl::d9830ea1-3397-4209-bf11-51b24d2d7435" providerId="AD" clId="Web-{0D4FAD89-A817-4BA8-9EC9-64B6E09B4B27}" dt="2023-01-11T13:58:14.138" v="21"/>
        <pc:sldMkLst>
          <pc:docMk/>
          <pc:sldMk cId="1610624783" sldId="280"/>
        </pc:sldMkLst>
        <pc:spChg chg="del">
          <ac:chgData name="Lieke Kleverwal" userId="S::l.kleverwal@kinderfonds.nl::d9830ea1-3397-4209-bf11-51b24d2d7435" providerId="AD" clId="Web-{0D4FAD89-A817-4BA8-9EC9-64B6E09B4B27}" dt="2023-01-11T13:58:14.138" v="21"/>
          <ac:spMkLst>
            <pc:docMk/>
            <pc:sldMk cId="1610624783" sldId="280"/>
            <ac:spMk id="2" creationId="{CD283B1F-3200-534B-9DC6-D42621B6F2CD}"/>
          </ac:spMkLst>
        </pc:spChg>
        <pc:spChg chg="del">
          <ac:chgData name="Lieke Kleverwal" userId="S::l.kleverwal@kinderfonds.nl::d9830ea1-3397-4209-bf11-51b24d2d7435" providerId="AD" clId="Web-{0D4FAD89-A817-4BA8-9EC9-64B6E09B4B27}" dt="2023-01-11T13:58:11.529" v="20"/>
          <ac:spMkLst>
            <pc:docMk/>
            <pc:sldMk cId="1610624783" sldId="280"/>
            <ac:spMk id="3" creationId="{688AC068-7ACA-B85B-2FE9-30EE43964FC3}"/>
          </ac:spMkLst>
        </pc:spChg>
        <pc:spChg chg="add">
          <ac:chgData name="Lieke Kleverwal" userId="S::l.kleverwal@kinderfonds.nl::d9830ea1-3397-4209-bf11-51b24d2d7435" providerId="AD" clId="Web-{0D4FAD89-A817-4BA8-9EC9-64B6E09B4B27}" dt="2023-01-11T13:58:14.138" v="21"/>
          <ac:spMkLst>
            <pc:docMk/>
            <pc:sldMk cId="1610624783" sldId="280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0D4FAD89-A817-4BA8-9EC9-64B6E09B4B27}" dt="2023-01-11T13:58:14.138" v="21"/>
          <ac:picMkLst>
            <pc:docMk/>
            <pc:sldMk cId="1610624783" sldId="280"/>
            <ac:picMk id="4" creationId="{96EF6422-846A-B07F-58A4-56F9AB120593}"/>
          </ac:picMkLst>
        </pc:picChg>
      </pc:sldChg>
    </pc:docChg>
  </pc:docChgLst>
  <pc:docChgLst>
    <pc:chgData name="Amber Smits" userId="S::a.smits@kinderfonds.nl::f844245d-c357-41cc-96d8-1e9be6f72ff3" providerId="AD" clId="Web-{AC450284-B60D-42CB-B898-606378A8768F}"/>
    <pc:docChg chg="addSld sldOrd addMainMaster modMainMaster">
      <pc:chgData name="Amber Smits" userId="S::a.smits@kinderfonds.nl::f844245d-c357-41cc-96d8-1e9be6f72ff3" providerId="AD" clId="Web-{AC450284-B60D-42CB-B898-606378A8768F}" dt="2023-01-16T16:09:28.525" v="1"/>
      <pc:docMkLst>
        <pc:docMk/>
      </pc:docMkLst>
      <pc:sldChg chg="add ord">
        <pc:chgData name="Amber Smits" userId="S::a.smits@kinderfonds.nl::f844245d-c357-41cc-96d8-1e9be6f72ff3" providerId="AD" clId="Web-{AC450284-B60D-42CB-B898-606378A8768F}" dt="2023-01-16T16:09:28.525" v="1"/>
        <pc:sldMkLst>
          <pc:docMk/>
          <pc:sldMk cId="3971757118" sldId="287"/>
        </pc:sldMkLst>
      </pc:sldChg>
      <pc:sldMasterChg chg="add addSldLayout">
        <pc:chgData name="Amber Smits" userId="S::a.smits@kinderfonds.nl::f844245d-c357-41cc-96d8-1e9be6f72ff3" providerId="AD" clId="Web-{AC450284-B60D-42CB-B898-606378A8768F}" dt="2023-01-16T16:09:20.978" v="0"/>
        <pc:sldMasterMkLst>
          <pc:docMk/>
          <pc:sldMasterMk cId="1939183933" sldId="2147483648"/>
        </pc:sldMasterMkLst>
        <pc:sldLayoutChg chg="ad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1939183933" sldId="2147483648"/>
            <pc:sldLayoutMk cId="3956657623" sldId="2147483649"/>
          </pc:sldLayoutMkLst>
        </pc:sldLayoutChg>
        <pc:sldLayoutChg chg="ad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1939183933" sldId="2147483648"/>
            <pc:sldLayoutMk cId="45726630" sldId="2147483650"/>
          </pc:sldLayoutMkLst>
        </pc:sldLayoutChg>
        <pc:sldLayoutChg chg="ad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1939183933" sldId="2147483648"/>
            <pc:sldLayoutMk cId="2944200429" sldId="2147483651"/>
          </pc:sldLayoutMkLst>
        </pc:sldLayoutChg>
        <pc:sldLayoutChg chg="ad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1939183933" sldId="2147483648"/>
            <pc:sldLayoutMk cId="2770095479" sldId="2147483652"/>
          </pc:sldLayoutMkLst>
        </pc:sldLayoutChg>
        <pc:sldLayoutChg chg="ad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1939183933" sldId="2147483648"/>
            <pc:sldLayoutMk cId="3682941816" sldId="2147483653"/>
          </pc:sldLayoutMkLst>
        </pc:sldLayoutChg>
        <pc:sldLayoutChg chg="ad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1939183933" sldId="2147483648"/>
            <pc:sldLayoutMk cId="3058520843" sldId="2147483654"/>
          </pc:sldLayoutMkLst>
        </pc:sldLayoutChg>
        <pc:sldLayoutChg chg="ad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1939183933" sldId="2147483648"/>
            <pc:sldLayoutMk cId="3493795473" sldId="2147483655"/>
          </pc:sldLayoutMkLst>
        </pc:sldLayoutChg>
        <pc:sldLayoutChg chg="ad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1939183933" sldId="2147483648"/>
            <pc:sldLayoutMk cId="4175220141" sldId="2147483656"/>
          </pc:sldLayoutMkLst>
        </pc:sldLayoutChg>
        <pc:sldLayoutChg chg="ad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1939183933" sldId="2147483648"/>
            <pc:sldLayoutMk cId="3137490769" sldId="2147483657"/>
          </pc:sldLayoutMkLst>
        </pc:sldLayoutChg>
        <pc:sldLayoutChg chg="ad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1939183933" sldId="2147483648"/>
            <pc:sldLayoutMk cId="2679805501" sldId="2147483658"/>
          </pc:sldLayoutMkLst>
        </pc:sldLayoutChg>
        <pc:sldLayoutChg chg="ad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1939183933" sldId="2147483648"/>
            <pc:sldLayoutMk cId="2714381143" sldId="2147483659"/>
          </pc:sldLayoutMkLst>
        </pc:sldLayoutChg>
      </pc:sldMasterChg>
      <pc:sldMasterChg chg="replId modSldLayout">
        <pc:chgData name="Amber Smits" userId="S::a.smits@kinderfonds.nl::f844245d-c357-41cc-96d8-1e9be6f72ff3" providerId="AD" clId="Web-{AC450284-B60D-42CB-B898-606378A8768F}" dt="2023-01-16T16:09:20.978" v="0"/>
        <pc:sldMasterMkLst>
          <pc:docMk/>
          <pc:sldMasterMk cId="358474287" sldId="2147483660"/>
        </pc:sldMasterMkLst>
        <pc:sldLayoutChg chg="replI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358474287" sldId="2147483660"/>
            <pc:sldLayoutMk cId="2264181039" sldId="2147483661"/>
          </pc:sldLayoutMkLst>
        </pc:sldLayoutChg>
        <pc:sldLayoutChg chg="replI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358474287" sldId="2147483660"/>
            <pc:sldLayoutMk cId="3593029855" sldId="2147483662"/>
          </pc:sldLayoutMkLst>
        </pc:sldLayoutChg>
        <pc:sldLayoutChg chg="replI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358474287" sldId="2147483660"/>
            <pc:sldLayoutMk cId="3935822728" sldId="2147483663"/>
          </pc:sldLayoutMkLst>
        </pc:sldLayoutChg>
        <pc:sldLayoutChg chg="replI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358474287" sldId="2147483660"/>
            <pc:sldLayoutMk cId="965881313" sldId="2147483664"/>
          </pc:sldLayoutMkLst>
        </pc:sldLayoutChg>
        <pc:sldLayoutChg chg="replI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358474287" sldId="2147483660"/>
            <pc:sldLayoutMk cId="46688135" sldId="2147483665"/>
          </pc:sldLayoutMkLst>
        </pc:sldLayoutChg>
        <pc:sldLayoutChg chg="replI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358474287" sldId="2147483660"/>
            <pc:sldLayoutMk cId="1880077056" sldId="2147483666"/>
          </pc:sldLayoutMkLst>
        </pc:sldLayoutChg>
        <pc:sldLayoutChg chg="replI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358474287" sldId="2147483660"/>
            <pc:sldLayoutMk cId="2248917736" sldId="2147483667"/>
          </pc:sldLayoutMkLst>
        </pc:sldLayoutChg>
        <pc:sldLayoutChg chg="replI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358474287" sldId="2147483660"/>
            <pc:sldLayoutMk cId="2975185610" sldId="2147483668"/>
          </pc:sldLayoutMkLst>
        </pc:sldLayoutChg>
        <pc:sldLayoutChg chg="replI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358474287" sldId="2147483660"/>
            <pc:sldLayoutMk cId="3564841367" sldId="2147483669"/>
          </pc:sldLayoutMkLst>
        </pc:sldLayoutChg>
        <pc:sldLayoutChg chg="replI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358474287" sldId="2147483660"/>
            <pc:sldLayoutMk cId="695161517" sldId="2147483670"/>
          </pc:sldLayoutMkLst>
        </pc:sldLayoutChg>
        <pc:sldLayoutChg chg="replId">
          <pc:chgData name="Amber Smits" userId="S::a.smits@kinderfonds.nl::f844245d-c357-41cc-96d8-1e9be6f72ff3" providerId="AD" clId="Web-{AC450284-B60D-42CB-B898-606378A8768F}" dt="2023-01-16T16:09:20.978" v="0"/>
          <pc:sldLayoutMkLst>
            <pc:docMk/>
            <pc:sldMasterMk cId="358474287" sldId="2147483660"/>
            <pc:sldLayoutMk cId="438769842" sldId="2147483671"/>
          </pc:sldLayoutMkLst>
        </pc:sldLayoutChg>
      </pc:sldMasterChg>
    </pc:docChg>
  </pc:docChgLst>
  <pc:docChgLst>
    <pc:chgData name="Lieke Kleverwal" userId="S::l.kleverwal@kinderfonds.nl::d9830ea1-3397-4209-bf11-51b24d2d7435" providerId="AD" clId="Web-{490FD6F0-D748-48CA-BDFA-40AF7A08AE5B}"/>
    <pc:docChg chg="modSld">
      <pc:chgData name="Lieke Kleverwal" userId="S::l.kleverwal@kinderfonds.nl::d9830ea1-3397-4209-bf11-51b24d2d7435" providerId="AD" clId="Web-{490FD6F0-D748-48CA-BDFA-40AF7A08AE5B}" dt="2023-01-16T08:53:56.945" v="6"/>
      <pc:docMkLst>
        <pc:docMk/>
      </pc:docMkLst>
      <pc:sldChg chg="addSp delSp modSp">
        <pc:chgData name="Lieke Kleverwal" userId="S::l.kleverwal@kinderfonds.nl::d9830ea1-3397-4209-bf11-51b24d2d7435" providerId="AD" clId="Web-{490FD6F0-D748-48CA-BDFA-40AF7A08AE5B}" dt="2023-01-16T08:53:38.491" v="2"/>
        <pc:sldMkLst>
          <pc:docMk/>
          <pc:sldMk cId="2831754746" sldId="258"/>
        </pc:sldMkLst>
        <pc:spChg chg="add del mod">
          <ac:chgData name="Lieke Kleverwal" userId="S::l.kleverwal@kinderfonds.nl::d9830ea1-3397-4209-bf11-51b24d2d7435" providerId="AD" clId="Web-{490FD6F0-D748-48CA-BDFA-40AF7A08AE5B}" dt="2023-01-16T08:53:36.178" v="1"/>
          <ac:spMkLst>
            <pc:docMk/>
            <pc:sldMk cId="2831754746" sldId="258"/>
            <ac:spMk id="3" creationId="{3A88C4CB-3A26-0744-3787-9A16AF593BF7}"/>
          </ac:spMkLst>
        </pc:spChg>
        <pc:spChg chg="del">
          <ac:chgData name="Lieke Kleverwal" userId="S::l.kleverwal@kinderfonds.nl::d9830ea1-3397-4209-bf11-51b24d2d7435" providerId="AD" clId="Web-{490FD6F0-D748-48CA-BDFA-40AF7A08AE5B}" dt="2023-01-16T08:53:38.491" v="2"/>
          <ac:spMkLst>
            <pc:docMk/>
            <pc:sldMk cId="2831754746" sldId="258"/>
            <ac:spMk id="15" creationId="{42A4FC2C-047E-45A5-965D-8E1E3BF09BC6}"/>
          </ac:spMkLst>
        </pc:spChg>
        <pc:spChg chg="add">
          <ac:chgData name="Lieke Kleverwal" userId="S::l.kleverwal@kinderfonds.nl::d9830ea1-3397-4209-bf11-51b24d2d7435" providerId="AD" clId="Web-{490FD6F0-D748-48CA-BDFA-40AF7A08AE5B}" dt="2023-01-16T08:53:38.491" v="2"/>
          <ac:spMkLst>
            <pc:docMk/>
            <pc:sldMk cId="2831754746" sldId="258"/>
            <ac:spMk id="20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490FD6F0-D748-48CA-BDFA-40AF7A08AE5B}" dt="2023-01-16T08:53:38.491" v="2"/>
          <ac:picMkLst>
            <pc:docMk/>
            <pc:sldMk cId="2831754746" sldId="258"/>
            <ac:picMk id="4" creationId="{6EF139EC-C019-A4A5-9856-B4D443B95550}"/>
          </ac:picMkLst>
        </pc:picChg>
        <pc:picChg chg="del">
          <ac:chgData name="Lieke Kleverwal" userId="S::l.kleverwal@kinderfonds.nl::d9830ea1-3397-4209-bf11-51b24d2d7435" providerId="AD" clId="Web-{490FD6F0-D748-48CA-BDFA-40AF7A08AE5B}" dt="2023-01-16T08:53:17.568" v="0"/>
          <ac:picMkLst>
            <pc:docMk/>
            <pc:sldMk cId="2831754746" sldId="258"/>
            <ac:picMk id="6" creationId="{4FAB17D8-6F47-C847-B17B-1A66BE6CA993}"/>
          </ac:picMkLst>
        </pc:picChg>
      </pc:sldChg>
      <pc:sldChg chg="addSp delSp modSp mod setBg">
        <pc:chgData name="Lieke Kleverwal" userId="S::l.kleverwal@kinderfonds.nl::d9830ea1-3397-4209-bf11-51b24d2d7435" providerId="AD" clId="Web-{490FD6F0-D748-48CA-BDFA-40AF7A08AE5B}" dt="2023-01-16T08:53:56.945" v="6"/>
        <pc:sldMkLst>
          <pc:docMk/>
          <pc:sldMk cId="36863765" sldId="286"/>
        </pc:sldMkLst>
        <pc:spChg chg="del">
          <ac:chgData name="Lieke Kleverwal" userId="S::l.kleverwal@kinderfonds.nl::d9830ea1-3397-4209-bf11-51b24d2d7435" providerId="AD" clId="Web-{490FD6F0-D748-48CA-BDFA-40AF7A08AE5B}" dt="2023-01-16T08:53:56.945" v="6"/>
          <ac:spMkLst>
            <pc:docMk/>
            <pc:sldMk cId="36863765" sldId="286"/>
            <ac:spMk id="2" creationId="{75482F67-A21F-3D47-17C5-7221DF636503}"/>
          </ac:spMkLst>
        </pc:spChg>
        <pc:spChg chg="del mod">
          <ac:chgData name="Lieke Kleverwal" userId="S::l.kleverwal@kinderfonds.nl::d9830ea1-3397-4209-bf11-51b24d2d7435" providerId="AD" clId="Web-{490FD6F0-D748-48CA-BDFA-40AF7A08AE5B}" dt="2023-01-16T08:53:53.836" v="5"/>
          <ac:spMkLst>
            <pc:docMk/>
            <pc:sldMk cId="36863765" sldId="286"/>
            <ac:spMk id="3" creationId="{9887FFE0-0DA6-D7CE-41B8-E31A5355627C}"/>
          </ac:spMkLst>
        </pc:spChg>
        <pc:spChg chg="add">
          <ac:chgData name="Lieke Kleverwal" userId="S::l.kleverwal@kinderfonds.nl::d9830ea1-3397-4209-bf11-51b24d2d7435" providerId="AD" clId="Web-{490FD6F0-D748-48CA-BDFA-40AF7A08AE5B}" dt="2023-01-16T08:53:56.945" v="6"/>
          <ac:spMkLst>
            <pc:docMk/>
            <pc:sldMk cId="36863765" sldId="286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490FD6F0-D748-48CA-BDFA-40AF7A08AE5B}" dt="2023-01-16T08:53:56.945" v="6"/>
          <ac:picMkLst>
            <pc:docMk/>
            <pc:sldMk cId="36863765" sldId="286"/>
            <ac:picMk id="4" creationId="{25A20B4D-74D8-F5F1-24F5-01DE2C30E3D2}"/>
          </ac:picMkLst>
        </pc:picChg>
      </pc:sldChg>
    </pc:docChg>
  </pc:docChgLst>
  <pc:docChgLst>
    <pc:chgData name="Amber Smits" userId="S::a.smits@kinderfonds.nl::f844245d-c357-41cc-96d8-1e9be6f72ff3" providerId="AD" clId="Web-{832DB9DE-5CA9-44F5-828A-FEE3A4988700}"/>
    <pc:docChg chg="addSld">
      <pc:chgData name="Amber Smits" userId="S::a.smits@kinderfonds.nl::f844245d-c357-41cc-96d8-1e9be6f72ff3" providerId="AD" clId="Web-{832DB9DE-5CA9-44F5-828A-FEE3A4988700}" dt="2023-01-16T16:11:37.970" v="1"/>
      <pc:docMkLst>
        <pc:docMk/>
      </pc:docMkLst>
      <pc:sldChg chg="add">
        <pc:chgData name="Amber Smits" userId="S::a.smits@kinderfonds.nl::f844245d-c357-41cc-96d8-1e9be6f72ff3" providerId="AD" clId="Web-{832DB9DE-5CA9-44F5-828A-FEE3A4988700}" dt="2023-01-16T16:11:37.782" v="0"/>
        <pc:sldMkLst>
          <pc:docMk/>
          <pc:sldMk cId="831347688" sldId="288"/>
        </pc:sldMkLst>
      </pc:sldChg>
      <pc:sldChg chg="add">
        <pc:chgData name="Amber Smits" userId="S::a.smits@kinderfonds.nl::f844245d-c357-41cc-96d8-1e9be6f72ff3" providerId="AD" clId="Web-{832DB9DE-5CA9-44F5-828A-FEE3A4988700}" dt="2023-01-16T16:11:37.970" v="1"/>
        <pc:sldMkLst>
          <pc:docMk/>
          <pc:sldMk cId="283567916" sldId="289"/>
        </pc:sldMkLst>
      </pc:sldChg>
    </pc:docChg>
  </pc:docChgLst>
  <pc:docChgLst>
    <pc:chgData name="Lieke Kleverwal" userId="S::l.kleverwal@kinderfonds.nl::d9830ea1-3397-4209-bf11-51b24d2d7435" providerId="AD" clId="Web-{C490F149-5095-4771-961F-57C29C41FF5B}"/>
    <pc:docChg chg="addSld modSld">
      <pc:chgData name="Lieke Kleverwal" userId="S::l.kleverwal@kinderfonds.nl::d9830ea1-3397-4209-bf11-51b24d2d7435" providerId="AD" clId="Web-{C490F149-5095-4771-961F-57C29C41FF5B}" dt="2023-01-13T14:53:43.141" v="5" actId="20577"/>
      <pc:docMkLst>
        <pc:docMk/>
      </pc:docMkLst>
      <pc:sldChg chg="modSp new">
        <pc:chgData name="Lieke Kleverwal" userId="S::l.kleverwal@kinderfonds.nl::d9830ea1-3397-4209-bf11-51b24d2d7435" providerId="AD" clId="Web-{C490F149-5095-4771-961F-57C29C41FF5B}" dt="2023-01-13T14:53:43.141" v="5" actId="20577"/>
        <pc:sldMkLst>
          <pc:docMk/>
          <pc:sldMk cId="36863765" sldId="286"/>
        </pc:sldMkLst>
        <pc:spChg chg="mod">
          <ac:chgData name="Lieke Kleverwal" userId="S::l.kleverwal@kinderfonds.nl::d9830ea1-3397-4209-bf11-51b24d2d7435" providerId="AD" clId="Web-{C490F149-5095-4771-961F-57C29C41FF5B}" dt="2023-01-13T14:53:43.141" v="5" actId="20577"/>
          <ac:spMkLst>
            <pc:docMk/>
            <pc:sldMk cId="36863765" sldId="286"/>
            <ac:spMk id="3" creationId="{9887FFE0-0DA6-D7CE-41B8-E31A5355627C}"/>
          </ac:spMkLst>
        </pc:spChg>
      </pc:sldChg>
    </pc:docChg>
  </pc:docChgLst>
  <pc:docChgLst>
    <pc:chgData name="Lieke Kleverwal" userId="S::l.kleverwal@kinderfonds.nl::d9830ea1-3397-4209-bf11-51b24d2d7435" providerId="AD" clId="Web-{A811D4AE-6FCC-4CD8-88FC-FAE3D20FFDA5}"/>
    <pc:docChg chg="addSld delSld modSld">
      <pc:chgData name="Lieke Kleverwal" userId="S::l.kleverwal@kinderfonds.nl::d9830ea1-3397-4209-bf11-51b24d2d7435" providerId="AD" clId="Web-{A811D4AE-6FCC-4CD8-88FC-FAE3D20FFDA5}" dt="2023-01-13T14:23:40.658" v="3"/>
      <pc:docMkLst>
        <pc:docMk/>
      </pc:docMkLst>
      <pc:sldChg chg="del">
        <pc:chgData name="Lieke Kleverwal" userId="S::l.kleverwal@kinderfonds.nl::d9830ea1-3397-4209-bf11-51b24d2d7435" providerId="AD" clId="Web-{A811D4AE-6FCC-4CD8-88FC-FAE3D20FFDA5}" dt="2023-01-13T14:23:28.361" v="0"/>
        <pc:sldMkLst>
          <pc:docMk/>
          <pc:sldMk cId="1610624783" sldId="280"/>
        </pc:sldMkLst>
      </pc:sldChg>
      <pc:sldChg chg="addSp delSp modSp new mod setBg">
        <pc:chgData name="Lieke Kleverwal" userId="S::l.kleverwal@kinderfonds.nl::d9830ea1-3397-4209-bf11-51b24d2d7435" providerId="AD" clId="Web-{A811D4AE-6FCC-4CD8-88FC-FAE3D20FFDA5}" dt="2023-01-13T14:23:40.658" v="3"/>
        <pc:sldMkLst>
          <pc:docMk/>
          <pc:sldMk cId="3346661053" sldId="285"/>
        </pc:sldMkLst>
        <pc:spChg chg="del">
          <ac:chgData name="Lieke Kleverwal" userId="S::l.kleverwal@kinderfonds.nl::d9830ea1-3397-4209-bf11-51b24d2d7435" providerId="AD" clId="Web-{A811D4AE-6FCC-4CD8-88FC-FAE3D20FFDA5}" dt="2023-01-13T14:23:40.658" v="3"/>
          <ac:spMkLst>
            <pc:docMk/>
            <pc:sldMk cId="3346661053" sldId="285"/>
            <ac:spMk id="2" creationId="{4144D782-9BD0-358C-342B-01C902030F33}"/>
          </ac:spMkLst>
        </pc:spChg>
        <pc:spChg chg="del">
          <ac:chgData name="Lieke Kleverwal" userId="S::l.kleverwal@kinderfonds.nl::d9830ea1-3397-4209-bf11-51b24d2d7435" providerId="AD" clId="Web-{A811D4AE-6FCC-4CD8-88FC-FAE3D20FFDA5}" dt="2023-01-13T14:23:37.767" v="2"/>
          <ac:spMkLst>
            <pc:docMk/>
            <pc:sldMk cId="3346661053" sldId="285"/>
            <ac:spMk id="3" creationId="{707B9012-B484-C824-DFAF-5D4E0900A5E8}"/>
          </ac:spMkLst>
        </pc:spChg>
        <pc:spChg chg="add">
          <ac:chgData name="Lieke Kleverwal" userId="S::l.kleverwal@kinderfonds.nl::d9830ea1-3397-4209-bf11-51b24d2d7435" providerId="AD" clId="Web-{A811D4AE-6FCC-4CD8-88FC-FAE3D20FFDA5}" dt="2023-01-13T14:23:40.658" v="3"/>
          <ac:spMkLst>
            <pc:docMk/>
            <pc:sldMk cId="3346661053" sldId="285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A811D4AE-6FCC-4CD8-88FC-FAE3D20FFDA5}" dt="2023-01-13T14:23:40.658" v="3"/>
          <ac:picMkLst>
            <pc:docMk/>
            <pc:sldMk cId="3346661053" sldId="285"/>
            <ac:picMk id="4" creationId="{31DAD43A-57DF-5977-6C15-4BFB50A3412A}"/>
          </ac:picMkLst>
        </pc:picChg>
      </pc:sldChg>
    </pc:docChg>
  </pc:docChgLst>
  <pc:docChgLst>
    <pc:chgData name="Lieke Kleverwal" userId="S::l.kleverwal@kinderfonds.nl::d9830ea1-3397-4209-bf11-51b24d2d7435" providerId="AD" clId="Web-{B22044E3-CF08-44F8-B842-8B1958B3FCD0}"/>
    <pc:docChg chg="addSld delSld modSld">
      <pc:chgData name="Lieke Kleverwal" userId="S::l.kleverwal@kinderfonds.nl::d9830ea1-3397-4209-bf11-51b24d2d7435" providerId="AD" clId="Web-{B22044E3-CF08-44F8-B842-8B1958B3FCD0}" dt="2023-01-13T14:15:53.430" v="7"/>
      <pc:docMkLst>
        <pc:docMk/>
      </pc:docMkLst>
      <pc:sldChg chg="addSp delSp modSp mod setBg">
        <pc:chgData name="Lieke Kleverwal" userId="S::l.kleverwal@kinderfonds.nl::d9830ea1-3397-4209-bf11-51b24d2d7435" providerId="AD" clId="Web-{B22044E3-CF08-44F8-B842-8B1958B3FCD0}" dt="2023-01-13T14:15:38.945" v="3"/>
        <pc:sldMkLst>
          <pc:docMk/>
          <pc:sldMk cId="1260309756" sldId="283"/>
        </pc:sldMkLst>
        <pc:spChg chg="del">
          <ac:chgData name="Lieke Kleverwal" userId="S::l.kleverwal@kinderfonds.nl::d9830ea1-3397-4209-bf11-51b24d2d7435" providerId="AD" clId="Web-{B22044E3-CF08-44F8-B842-8B1958B3FCD0}" dt="2023-01-13T14:15:38.945" v="3"/>
          <ac:spMkLst>
            <pc:docMk/>
            <pc:sldMk cId="1260309756" sldId="283"/>
            <ac:spMk id="2" creationId="{408B393A-A6F1-FADC-7B8B-AAEC11AC1000}"/>
          </ac:spMkLst>
        </pc:spChg>
        <pc:spChg chg="del mod">
          <ac:chgData name="Lieke Kleverwal" userId="S::l.kleverwal@kinderfonds.nl::d9830ea1-3397-4209-bf11-51b24d2d7435" providerId="AD" clId="Web-{B22044E3-CF08-44F8-B842-8B1958B3FCD0}" dt="2023-01-13T14:15:36.836" v="2"/>
          <ac:spMkLst>
            <pc:docMk/>
            <pc:sldMk cId="1260309756" sldId="283"/>
            <ac:spMk id="3" creationId="{09B94C13-9235-425B-3E5F-0EECD94D50F8}"/>
          </ac:spMkLst>
        </pc:spChg>
        <pc:spChg chg="add">
          <ac:chgData name="Lieke Kleverwal" userId="S::l.kleverwal@kinderfonds.nl::d9830ea1-3397-4209-bf11-51b24d2d7435" providerId="AD" clId="Web-{B22044E3-CF08-44F8-B842-8B1958B3FCD0}" dt="2023-01-13T14:15:38.945" v="3"/>
          <ac:spMkLst>
            <pc:docMk/>
            <pc:sldMk cId="1260309756" sldId="283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B22044E3-CF08-44F8-B842-8B1958B3FCD0}" dt="2023-01-13T14:15:38.945" v="3"/>
          <ac:picMkLst>
            <pc:docMk/>
            <pc:sldMk cId="1260309756" sldId="283"/>
            <ac:picMk id="4" creationId="{663501CF-84D1-F516-BB05-5B2D8BDA83FB}"/>
          </ac:picMkLst>
        </pc:picChg>
      </pc:sldChg>
      <pc:sldChg chg="addSp delSp modSp new mod setBg">
        <pc:chgData name="Lieke Kleverwal" userId="S::l.kleverwal@kinderfonds.nl::d9830ea1-3397-4209-bf11-51b24d2d7435" providerId="AD" clId="Web-{B22044E3-CF08-44F8-B842-8B1958B3FCD0}" dt="2023-01-13T14:15:53.430" v="7"/>
        <pc:sldMkLst>
          <pc:docMk/>
          <pc:sldMk cId="3332612714" sldId="284"/>
        </pc:sldMkLst>
        <pc:spChg chg="del">
          <ac:chgData name="Lieke Kleverwal" userId="S::l.kleverwal@kinderfonds.nl::d9830ea1-3397-4209-bf11-51b24d2d7435" providerId="AD" clId="Web-{B22044E3-CF08-44F8-B842-8B1958B3FCD0}" dt="2023-01-13T14:15:53.430" v="7"/>
          <ac:spMkLst>
            <pc:docMk/>
            <pc:sldMk cId="3332612714" sldId="284"/>
            <ac:spMk id="2" creationId="{4AACD0BE-7D54-C61B-68C6-BE61F3B88F81}"/>
          </ac:spMkLst>
        </pc:spChg>
        <pc:spChg chg="del">
          <ac:chgData name="Lieke Kleverwal" userId="S::l.kleverwal@kinderfonds.nl::d9830ea1-3397-4209-bf11-51b24d2d7435" providerId="AD" clId="Web-{B22044E3-CF08-44F8-B842-8B1958B3FCD0}" dt="2023-01-13T14:15:49.946" v="6"/>
          <ac:spMkLst>
            <pc:docMk/>
            <pc:sldMk cId="3332612714" sldId="284"/>
            <ac:spMk id="3" creationId="{61DF7865-A187-3207-F551-5D67EB6D4A98}"/>
          </ac:spMkLst>
        </pc:spChg>
        <pc:spChg chg="add">
          <ac:chgData name="Lieke Kleverwal" userId="S::l.kleverwal@kinderfonds.nl::d9830ea1-3397-4209-bf11-51b24d2d7435" providerId="AD" clId="Web-{B22044E3-CF08-44F8-B842-8B1958B3FCD0}" dt="2023-01-13T14:15:53.430" v="7"/>
          <ac:spMkLst>
            <pc:docMk/>
            <pc:sldMk cId="3332612714" sldId="284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B22044E3-CF08-44F8-B842-8B1958B3FCD0}" dt="2023-01-13T14:15:53.430" v="7"/>
          <ac:picMkLst>
            <pc:docMk/>
            <pc:sldMk cId="3332612714" sldId="284"/>
            <ac:picMk id="4" creationId="{EF3729C7-A294-46FE-19E0-EB362BC70033}"/>
          </ac:picMkLst>
        </pc:picChg>
      </pc:sldChg>
      <pc:sldChg chg="new del">
        <pc:chgData name="Lieke Kleverwal" userId="S::l.kleverwal@kinderfonds.nl::d9830ea1-3397-4209-bf11-51b24d2d7435" providerId="AD" clId="Web-{B22044E3-CF08-44F8-B842-8B1958B3FCD0}" dt="2023-01-13T14:15:43.555" v="5"/>
        <pc:sldMkLst>
          <pc:docMk/>
          <pc:sldMk cId="3197264432" sldId="285"/>
        </pc:sldMkLst>
      </pc:sldChg>
    </pc:docChg>
  </pc:docChgLst>
  <pc:docChgLst>
    <pc:chgData name="Lieke Kleverwal" userId="S::l.kleverwal@kinderfonds.nl::d9830ea1-3397-4209-bf11-51b24d2d7435" providerId="AD" clId="Web-{F425AA07-8D9C-4354-B2A4-2217B69680BB}"/>
    <pc:docChg chg="addSld modSld sldOrd">
      <pc:chgData name="Lieke Kleverwal" userId="S::l.kleverwal@kinderfonds.nl::d9830ea1-3397-4209-bf11-51b24d2d7435" providerId="AD" clId="Web-{F425AA07-8D9C-4354-B2A4-2217B69680BB}" dt="2023-01-12T15:15:05.216" v="22"/>
      <pc:docMkLst>
        <pc:docMk/>
      </pc:docMkLst>
      <pc:sldChg chg="addSp delSp modSp mod setBg">
        <pc:chgData name="Lieke Kleverwal" userId="S::l.kleverwal@kinderfonds.nl::d9830ea1-3397-4209-bf11-51b24d2d7435" providerId="AD" clId="Web-{F425AA07-8D9C-4354-B2A4-2217B69680BB}" dt="2023-01-12T15:12:56.488" v="5" actId="14100"/>
        <pc:sldMkLst>
          <pc:docMk/>
          <pc:sldMk cId="2304947679" sldId="256"/>
        </pc:sldMkLst>
        <pc:spChg chg="mod">
          <ac:chgData name="Lieke Kleverwal" userId="S::l.kleverwal@kinderfonds.nl::d9830ea1-3397-4209-bf11-51b24d2d7435" providerId="AD" clId="Web-{F425AA07-8D9C-4354-B2A4-2217B69680BB}" dt="2023-01-12T15:12:43.987" v="2"/>
          <ac:spMkLst>
            <pc:docMk/>
            <pc:sldMk cId="2304947679" sldId="256"/>
            <ac:spMk id="2" creationId="{9F4C11CF-4551-AB4F-941D-E95373D2468C}"/>
          </ac:spMkLst>
        </pc:spChg>
        <pc:spChg chg="mod">
          <ac:chgData name="Lieke Kleverwal" userId="S::l.kleverwal@kinderfonds.nl::d9830ea1-3397-4209-bf11-51b24d2d7435" providerId="AD" clId="Web-{F425AA07-8D9C-4354-B2A4-2217B69680BB}" dt="2023-01-12T15:12:43.987" v="2"/>
          <ac:spMkLst>
            <pc:docMk/>
            <pc:sldMk cId="2304947679" sldId="256"/>
            <ac:spMk id="3" creationId="{2853C488-653D-FE43-AB64-A6F705BC6F4C}"/>
          </ac:spMkLst>
        </pc:spChg>
        <pc:picChg chg="add mod">
          <ac:chgData name="Lieke Kleverwal" userId="S::l.kleverwal@kinderfonds.nl::d9830ea1-3397-4209-bf11-51b24d2d7435" providerId="AD" clId="Web-{F425AA07-8D9C-4354-B2A4-2217B69680BB}" dt="2023-01-12T15:12:56.488" v="5" actId="14100"/>
          <ac:picMkLst>
            <pc:docMk/>
            <pc:sldMk cId="2304947679" sldId="256"/>
            <ac:picMk id="4" creationId="{0044DA13-9A60-FB9D-CF06-CAA1038654EB}"/>
          </ac:picMkLst>
        </pc:picChg>
        <pc:picChg chg="del">
          <ac:chgData name="Lieke Kleverwal" userId="S::l.kleverwal@kinderfonds.nl::d9830ea1-3397-4209-bf11-51b24d2d7435" providerId="AD" clId="Web-{F425AA07-8D9C-4354-B2A4-2217B69680BB}" dt="2023-01-12T15:11:14.169" v="0"/>
          <ac:picMkLst>
            <pc:docMk/>
            <pc:sldMk cId="2304947679" sldId="256"/>
            <ac:picMk id="5" creationId="{57BD6486-CF83-414C-BE3D-E4D615D65A38}"/>
          </ac:picMkLst>
        </pc:picChg>
      </pc:sldChg>
      <pc:sldChg chg="ord">
        <pc:chgData name="Lieke Kleverwal" userId="S::l.kleverwal@kinderfonds.nl::d9830ea1-3397-4209-bf11-51b24d2d7435" providerId="AD" clId="Web-{F425AA07-8D9C-4354-B2A4-2217B69680BB}" dt="2023-01-12T15:15:05.216" v="22"/>
        <pc:sldMkLst>
          <pc:docMk/>
          <pc:sldMk cId="3418062614" sldId="268"/>
        </pc:sldMkLst>
      </pc:sldChg>
      <pc:sldChg chg="ord">
        <pc:chgData name="Lieke Kleverwal" userId="S::l.kleverwal@kinderfonds.nl::d9830ea1-3397-4209-bf11-51b24d2d7435" providerId="AD" clId="Web-{F425AA07-8D9C-4354-B2A4-2217B69680BB}" dt="2023-01-12T15:15:05.216" v="21"/>
        <pc:sldMkLst>
          <pc:docMk/>
          <pc:sldMk cId="441319066" sldId="269"/>
        </pc:sldMkLst>
      </pc:sldChg>
      <pc:sldChg chg="addSp delSp modSp new mod setBg">
        <pc:chgData name="Lieke Kleverwal" userId="S::l.kleverwal@kinderfonds.nl::d9830ea1-3397-4209-bf11-51b24d2d7435" providerId="AD" clId="Web-{F425AA07-8D9C-4354-B2A4-2217B69680BB}" dt="2023-01-12T15:13:09.442" v="8"/>
        <pc:sldMkLst>
          <pc:docMk/>
          <pc:sldMk cId="2044286478" sldId="281"/>
        </pc:sldMkLst>
        <pc:spChg chg="del">
          <ac:chgData name="Lieke Kleverwal" userId="S::l.kleverwal@kinderfonds.nl::d9830ea1-3397-4209-bf11-51b24d2d7435" providerId="AD" clId="Web-{F425AA07-8D9C-4354-B2A4-2217B69680BB}" dt="2023-01-12T15:13:09.442" v="8"/>
          <ac:spMkLst>
            <pc:docMk/>
            <pc:sldMk cId="2044286478" sldId="281"/>
            <ac:spMk id="2" creationId="{D55B9C7D-DAFF-880D-4E31-FEB9E6322D1A}"/>
          </ac:spMkLst>
        </pc:spChg>
        <pc:spChg chg="del">
          <ac:chgData name="Lieke Kleverwal" userId="S::l.kleverwal@kinderfonds.nl::d9830ea1-3397-4209-bf11-51b24d2d7435" providerId="AD" clId="Web-{F425AA07-8D9C-4354-B2A4-2217B69680BB}" dt="2023-01-12T15:13:05.739" v="7"/>
          <ac:spMkLst>
            <pc:docMk/>
            <pc:sldMk cId="2044286478" sldId="281"/>
            <ac:spMk id="3" creationId="{06DD9EDF-AAC2-B48C-4F75-DDF3B42F12F4}"/>
          </ac:spMkLst>
        </pc:spChg>
        <pc:spChg chg="add">
          <ac:chgData name="Lieke Kleverwal" userId="S::l.kleverwal@kinderfonds.nl::d9830ea1-3397-4209-bf11-51b24d2d7435" providerId="AD" clId="Web-{F425AA07-8D9C-4354-B2A4-2217B69680BB}" dt="2023-01-12T15:13:09.442" v="8"/>
          <ac:spMkLst>
            <pc:docMk/>
            <pc:sldMk cId="2044286478" sldId="281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F425AA07-8D9C-4354-B2A4-2217B69680BB}" dt="2023-01-12T15:13:09.442" v="8"/>
          <ac:picMkLst>
            <pc:docMk/>
            <pc:sldMk cId="2044286478" sldId="281"/>
            <ac:picMk id="4" creationId="{9B6B5574-EEED-250E-9E52-B61022B796D7}"/>
          </ac:picMkLst>
        </pc:picChg>
      </pc:sldChg>
      <pc:sldChg chg="addSp delSp modSp new mod setBg">
        <pc:chgData name="Lieke Kleverwal" userId="S::l.kleverwal@kinderfonds.nl::d9830ea1-3397-4209-bf11-51b24d2d7435" providerId="AD" clId="Web-{F425AA07-8D9C-4354-B2A4-2217B69680BB}" dt="2023-01-12T15:14:31.464" v="11"/>
        <pc:sldMkLst>
          <pc:docMk/>
          <pc:sldMk cId="2242889193" sldId="282"/>
        </pc:sldMkLst>
        <pc:spChg chg="del">
          <ac:chgData name="Lieke Kleverwal" userId="S::l.kleverwal@kinderfonds.nl::d9830ea1-3397-4209-bf11-51b24d2d7435" providerId="AD" clId="Web-{F425AA07-8D9C-4354-B2A4-2217B69680BB}" dt="2023-01-12T15:14:31.464" v="11"/>
          <ac:spMkLst>
            <pc:docMk/>
            <pc:sldMk cId="2242889193" sldId="282"/>
            <ac:spMk id="2" creationId="{A33D09B5-BF72-C4CB-0375-3A35059E48B5}"/>
          </ac:spMkLst>
        </pc:spChg>
        <pc:spChg chg="del">
          <ac:chgData name="Lieke Kleverwal" userId="S::l.kleverwal@kinderfonds.nl::d9830ea1-3397-4209-bf11-51b24d2d7435" providerId="AD" clId="Web-{F425AA07-8D9C-4354-B2A4-2217B69680BB}" dt="2023-01-12T15:14:28.041" v="10"/>
          <ac:spMkLst>
            <pc:docMk/>
            <pc:sldMk cId="2242889193" sldId="282"/>
            <ac:spMk id="3" creationId="{8F35AE35-5778-8433-870D-6918C0A92CED}"/>
          </ac:spMkLst>
        </pc:spChg>
        <pc:spChg chg="add">
          <ac:chgData name="Lieke Kleverwal" userId="S::l.kleverwal@kinderfonds.nl::d9830ea1-3397-4209-bf11-51b24d2d7435" providerId="AD" clId="Web-{F425AA07-8D9C-4354-B2A4-2217B69680BB}" dt="2023-01-12T15:14:31.464" v="11"/>
          <ac:spMkLst>
            <pc:docMk/>
            <pc:sldMk cId="2242889193" sldId="282"/>
            <ac:spMk id="9" creationId="{42A4FC2C-047E-45A5-965D-8E1E3BF09BC6}"/>
          </ac:spMkLst>
        </pc:spChg>
        <pc:picChg chg="add mod ord">
          <ac:chgData name="Lieke Kleverwal" userId="S::l.kleverwal@kinderfonds.nl::d9830ea1-3397-4209-bf11-51b24d2d7435" providerId="AD" clId="Web-{F425AA07-8D9C-4354-B2A4-2217B69680BB}" dt="2023-01-12T15:14:31.464" v="11"/>
          <ac:picMkLst>
            <pc:docMk/>
            <pc:sldMk cId="2242889193" sldId="282"/>
            <ac:picMk id="4" creationId="{9F697AC2-8A20-9D11-637F-3EEDE9B59FE8}"/>
          </ac:picMkLst>
        </pc:picChg>
      </pc:sldChg>
      <pc:sldChg chg="modSp new">
        <pc:chgData name="Lieke Kleverwal" userId="S::l.kleverwal@kinderfonds.nl::d9830ea1-3397-4209-bf11-51b24d2d7435" providerId="AD" clId="Web-{F425AA07-8D9C-4354-B2A4-2217B69680BB}" dt="2023-01-12T15:14:50.074" v="20" actId="20577"/>
        <pc:sldMkLst>
          <pc:docMk/>
          <pc:sldMk cId="1260309756" sldId="283"/>
        </pc:sldMkLst>
        <pc:spChg chg="mod">
          <ac:chgData name="Lieke Kleverwal" userId="S::l.kleverwal@kinderfonds.nl::d9830ea1-3397-4209-bf11-51b24d2d7435" providerId="AD" clId="Web-{F425AA07-8D9C-4354-B2A4-2217B69680BB}" dt="2023-01-12T15:14:50.074" v="20" actId="20577"/>
          <ac:spMkLst>
            <pc:docMk/>
            <pc:sldMk cId="1260309756" sldId="283"/>
            <ac:spMk id="3" creationId="{09B94C13-9235-425B-3E5F-0EECD94D50F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9865D6-379D-9B45-84DE-C9DE9FADE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505BE11-77DE-6240-ACBA-EE669B935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48B6A5-8BFF-CD4A-8D3D-2F0F5208E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91CDDFA-A43A-824F-ADFA-94890A48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812634-ECEC-384D-93FE-974B8C23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4181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39BF89-245C-7345-9CA6-0D344C955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0743C74-2243-2842-B19B-3A701C7402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2F80239-6921-3D4C-A032-F4978F38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DC7288-A365-8A44-91AB-174746B4A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B3F85E-5469-8644-8D46-2F1C39C8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5161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AF7008E-98D2-BC49-8EF0-1EE39B215E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59E8C22-234E-684A-99A6-C5F7327B6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D0BFAB-AD4D-7B43-AF4D-08E3B078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969EBF-781D-AD44-A605-858F792F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B6A85C-79DD-3B41-8A37-248E3C03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8769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54705-27BE-CE4B-BFDA-103AC5D498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70EA80-911A-A64A-BCD2-3FD7A144A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249032E-9B5C-744C-AB21-5DC35C08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698973-79DC-B748-947B-C6C85F92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BA5BC80-0551-6E4E-B9E9-4F1661519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65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7F8E91-FFCF-C740-A95E-D182924F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99B243-6F1A-7345-8421-9895F3A02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A6A0FF-0637-DA42-9280-9DFFF81E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60E506-21FB-0444-A961-972D45358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C5C4EB-7E68-8A4A-A5D0-104CEA7AC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26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44A4C8-D360-6D46-A626-B6918F079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DCF44AA-9BFB-B94E-84CC-977220037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ACAECD0-4D12-A847-9EC5-C90665B7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BE02045-DB4A-D241-A005-09EA0933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85F933-BC22-7E4E-9418-5A59F9783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4200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8CB2B6-8929-9049-BCDF-652DE7D9C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FD417D-0273-C446-A8AB-0E7AF7F057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948352-555E-F64E-A499-EC15F669D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1DE421-18C6-5849-A413-F280F243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D8D5E7-4A21-8246-8129-22C33172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D9136CB-8ADD-3845-AE87-4DFB065D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0095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37E474-3CB9-AA44-9100-B5B26399F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9D9C0A1-0C47-9D41-8AD5-815B48241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2800D01-9B39-5C4B-9732-8477420D6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3607E5E-8C73-A148-B41A-DDFB7137F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ECB31C4-80C8-C143-9CB4-73FC2EF26F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987490C-6221-8A44-8B3D-C12BDA96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4887B45-93F9-6B4C-9796-44F526B6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EC1E310-755E-A645-ABA7-38636F40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941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4D671-B16C-CE49-B95B-192E7E50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377A593-985A-5A4F-828E-436B9E411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710148C-4520-3844-A3C1-CBE4A855D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18A5EB-E6CB-6D49-8B20-8BE13650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8520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EB92991C-E891-C84F-8801-F8176AB3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3CD835C-783F-BB4A-9BDB-4D55360E6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C655623-E1BC-084F-805A-A60D3765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3795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247FEA-C87C-974C-AC06-E36792B0F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783548-1437-D447-873C-62362BB47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199FF9-1576-0042-9233-F956CA6E5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DAD018C-A219-D749-95FD-F82DAE9AF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30B6981-DD7D-D545-BF6E-A11F6FF85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028736-76E5-B242-AC89-BCFAD757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522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9864A4-9E59-0F41-A6A5-759E08B77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2D05ED3-904E-4643-8C42-2D17EDDB4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D0701D9-3884-D844-AB4B-81285B76E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A381305-BD01-E845-BE09-F9163F2D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CE9BE02-45F1-B349-AD7B-A5E458D4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029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3C6E5-63BC-B04F-B4CE-78E7CAB2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044B787-0FBD-DA4A-BCEA-694E4B00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0B5711E-DCA8-954F-836B-90D795309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9552AF0-3C7E-AF4A-8C9D-2404DEA8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DA13B9-119B-D644-BC1F-6DEBAC24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8E61ED9-2A0B-2344-8B18-083AD2B0C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7490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8DB5E-913A-B140-A850-B886BA904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6E7F457-2F03-9649-86B6-198110F84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017FF6-62E0-CA41-8E02-9600D445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95AF6E-A24E-214F-89D1-AAD1906FE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CA1C52-6B9D-2248-91A8-307AC4A1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9805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9D4E10C-4ACB-8443-A629-DF96DDF4F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32D2B46-5C72-2347-B525-EEBD181D2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0DA80F-3DEF-8F49-97DD-8D702C9D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6B9F404-D8F6-4842-9208-A0DC039B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90A4AC5-5EA7-454B-9457-C31522D9C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438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682BD-BDFD-B748-BB72-C7FF4B09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FEA53A-F2E5-6F47-BD5D-EB8AE93AD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41F42D7-2163-084C-88F6-F5A12D359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E989DC2-07FB-B840-9C9F-A6B58B596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782B36-8650-4444-AE89-2B3FEFD5A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582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A0691-DAF5-4B47-87DE-C6DE86B94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86C53E-D56F-5E43-8BED-F3E8D5D477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3BE2F0C-0388-9D45-8823-C534D6E20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4449DB3-D8D3-444E-83DB-0965C22C2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DE6A7B0-C0CE-C64F-A0C1-73D97BFEC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DC85E1D-09CE-8446-96F3-FE198A45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588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A91AA4-997E-A446-A464-405FB2D98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9885B69-5ED8-1642-99C8-D2663ECCB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2A2E64A-E648-D444-98AB-02796D6CF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6342F1-4788-0445-B0DA-4A4F217C8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747E328-095B-D849-B4CE-F10100F3D8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0FFCEEC-F6C2-8D4C-B624-8D07644B7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F546012F-054B-E44A-84D9-ED7623155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F77AB4-726F-EC4C-B7A2-C670C1D7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8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9CDA57-98EF-AB41-A8C3-883FAC3A7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4EBBD6-4E56-5742-9159-0C6F33B7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2D49EC2-1CAD-954B-8BBE-67C6C338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D12CFC9-81CA-BB45-A1C3-BC879B7B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0077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4C31725-5D9D-D44D-A744-3B0400C8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694D9AA-18AA-5D41-8714-AB84BA32F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E780250-5FB0-9041-83BF-7F624F6A6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917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818646-668A-684A-A38C-1491A5574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5B130F7-B0B9-1744-AEC4-E5FDD85A4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FFC7BD-A2FC-8E45-885D-7F8DED1C3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04CD699-D102-9C4D-AA18-0249E944E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090836-D13F-B842-B01A-B24D5BB5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3E1D6F-109F-D64B-95C3-A163497A6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5185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CB719A-667E-C848-BC97-07F07E67C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0FAF8483-2A80-EE49-ADF7-775C00D32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3DEB37-0730-4444-8C78-D84A769A2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DEE88D-27EC-A940-9065-3BCC7CCD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7DD08CD-E708-4A44-A088-DFB9EDAD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05AE96-2BE7-0A46-B186-DA554D27C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484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8AF061C-D4BE-A146-92B8-271FEF7FD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0AE502-4474-8149-94DC-DE5B44E09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141E70-48DE-2043-A0C7-E178611BA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16F84-E1DA-A24E-97ED-33692B1F9276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917BD6-7A05-1947-BB76-77D486CC7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46FAB8-9687-FD46-BF1F-B59C4E2B7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36D5E-5991-7B4E-8239-DBEF32DDB3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47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39CF540-A24A-6144-8531-9F950082C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69E4273-4D52-794D-969D-5F5F524A8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29B83A-5074-4647-89AD-0055343E4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6E564-A9FB-CC4E-AAF9-B474AD359F2F}" type="datetimeFigureOut">
              <a:rPr lang="nl-NL" smtClean="0"/>
              <a:t>17-01-2023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0C7107-B5A9-494E-81A8-5AECA71FC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0CDD52-F250-4043-9E4F-7DD180140F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D5E23-2DB4-0C4D-BC65-C6592CBFE14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918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C11CF-4551-AB4F-941D-E95373D24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291090"/>
            <a:ext cx="10515599" cy="932688"/>
          </a:xfrm>
        </p:spPr>
        <p:txBody>
          <a:bodyPr>
            <a:normAutofit/>
          </a:bodyPr>
          <a:lstStyle/>
          <a:p>
            <a:pPr algn="l"/>
            <a:endParaRPr lang="nl-NL" sz="540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53C488-653D-FE43-AB64-A6F705BC6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1335726"/>
            <a:ext cx="10515599" cy="420624"/>
          </a:xfrm>
        </p:spPr>
        <p:txBody>
          <a:bodyPr>
            <a:normAutofit/>
          </a:bodyPr>
          <a:lstStyle/>
          <a:p>
            <a:pPr algn="l"/>
            <a:endParaRPr lang="nl-NL"/>
          </a:p>
        </p:txBody>
      </p:sp>
      <p:pic>
        <p:nvPicPr>
          <p:cNvPr id="4" name="Afbeelding 5" descr="Afbeelding met tekst, persoon, menigte&#10;&#10;Automatisch gegenereerde beschrijving">
            <a:extLst>
              <a:ext uri="{FF2B5EF4-FFF2-40B4-BE49-F238E27FC236}">
                <a16:creationId xmlns:a16="http://schemas.microsoft.com/office/drawing/2014/main" id="{0044DA13-9A60-FB9D-CF06-CAA103865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" y="3104"/>
            <a:ext cx="12200844" cy="685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47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0C135832-B8FE-7C0B-CE34-1F14A4B67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50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1A724833-1A1D-FA0E-58CD-7A977DC55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47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 descr="Afbeelding met persoon, vrouw&#10;&#10;Automatisch gegenereerde beschrijving">
            <a:extLst>
              <a:ext uri="{FF2B5EF4-FFF2-40B4-BE49-F238E27FC236}">
                <a16:creationId xmlns:a16="http://schemas.microsoft.com/office/drawing/2014/main" id="{9F697AC2-8A20-9D11-637F-3EEDE9B59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89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918A3AB-27C8-9C46-8C19-F4DC90E3E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7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BABE24C-D22B-874E-95EC-7165B8718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47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663501CF-84D1-F516-BB05-5B2D8BDA8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09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EF3729C7-A294-46FE-19E0-EB362BC70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12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077F367-D78A-5B4B-8395-56E2C4622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62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0A5657FC-33FA-A44B-AB98-8FFADCBAD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19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D3254D6-07CD-FE47-B0B7-3F3F84266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78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9B6B5574-EEED-250E-9E52-B61022B79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86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6EF139EC-C019-A4A5-9856-B4D443B95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54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EFB5A73E-A962-8355-FD13-4A8A35C21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12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Tijdelijke aanduiding voor inhoud 8" descr="Afbeelding met tekst&#10;&#10;Automatisch gegenereerde beschrijving">
            <a:extLst>
              <a:ext uri="{FF2B5EF4-FFF2-40B4-BE49-F238E27FC236}">
                <a16:creationId xmlns:a16="http://schemas.microsoft.com/office/drawing/2014/main" id="{55B808E6-B40C-CC4A-8C3C-0D1C404DF3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6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A589CE91-1481-F6B9-493A-E6E776D73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57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EE87F6FC-64DA-9E1A-48BF-B6164A548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95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5">
            <a:extLst>
              <a:ext uri="{FF2B5EF4-FFF2-40B4-BE49-F238E27FC236}">
                <a16:creationId xmlns:a16="http://schemas.microsoft.com/office/drawing/2014/main" id="{31BB84F1-7AF3-BE0B-45FC-840EA3632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22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B279D1B4-F287-1E5B-A448-DF4B712F6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9011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Breedbeeld</PresentationFormat>
  <Paragraphs>0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Kantoorthema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Lieke Kleverwal</dc:creator>
  <cp:lastModifiedBy>Lieke Kleverwal</cp:lastModifiedBy>
  <cp:revision>13</cp:revision>
  <dcterms:created xsi:type="dcterms:W3CDTF">2023-01-10T08:08:54Z</dcterms:created>
  <dcterms:modified xsi:type="dcterms:W3CDTF">2023-01-17T08:12:43Z</dcterms:modified>
</cp:coreProperties>
</file>