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1" r:id="rId2"/>
    <p:sldId id="257" r:id="rId3"/>
    <p:sldId id="264" r:id="rId4"/>
    <p:sldId id="266" r:id="rId5"/>
    <p:sldId id="267" r:id="rId6"/>
    <p:sldId id="268" r:id="rId7"/>
    <p:sldId id="272" r:id="rId8"/>
    <p:sldId id="27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yWyejboCFgGqQpvvq6Xhz4uim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29"/>
    <a:srgbClr val="487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84537-18B4-4EC0-8947-FA8A1F8971C0}" v="616" dt="2023-04-25T14:36:26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rza Pronk" userId="e7c28647-b67e-40a6-a618-3521e585399c" providerId="ADAL" clId="{9C684537-18B4-4EC0-8947-FA8A1F8971C0}"/>
    <pc:docChg chg="undo custSel addSld delSld modSld">
      <pc:chgData name="Thirza Pronk" userId="e7c28647-b67e-40a6-a618-3521e585399c" providerId="ADAL" clId="{9C684537-18B4-4EC0-8947-FA8A1F8971C0}" dt="2023-04-25T14:36:26.227" v="1033" actId="20577"/>
      <pc:docMkLst>
        <pc:docMk/>
      </pc:docMkLst>
      <pc:sldChg chg="del">
        <pc:chgData name="Thirza Pronk" userId="e7c28647-b67e-40a6-a618-3521e585399c" providerId="ADAL" clId="{9C684537-18B4-4EC0-8947-FA8A1F8971C0}" dt="2023-04-25T12:22:16.356" v="16" actId="47"/>
        <pc:sldMkLst>
          <pc:docMk/>
          <pc:sldMk cId="0" sldId="256"/>
        </pc:sldMkLst>
      </pc:sldChg>
      <pc:sldChg chg="addSp modSp mod">
        <pc:chgData name="Thirza Pronk" userId="e7c28647-b67e-40a6-a618-3521e585399c" providerId="ADAL" clId="{9C684537-18B4-4EC0-8947-FA8A1F8971C0}" dt="2023-04-25T14:29:03.832" v="823" actId="1076"/>
        <pc:sldMkLst>
          <pc:docMk/>
          <pc:sldMk cId="0" sldId="257"/>
        </pc:sldMkLst>
        <pc:spChg chg="add mod">
          <ac:chgData name="Thirza Pronk" userId="e7c28647-b67e-40a6-a618-3521e585399c" providerId="ADAL" clId="{9C684537-18B4-4EC0-8947-FA8A1F8971C0}" dt="2023-04-25T14:28:47.593" v="816" actId="1076"/>
          <ac:spMkLst>
            <pc:docMk/>
            <pc:sldMk cId="0" sldId="257"/>
            <ac:spMk id="3" creationId="{1AD5F8B0-A079-8D30-473E-CF2E0D7117B6}"/>
          </ac:spMkLst>
        </pc:spChg>
        <pc:spChg chg="mod">
          <ac:chgData name="Thirza Pronk" userId="e7c28647-b67e-40a6-a618-3521e585399c" providerId="ADAL" clId="{9C684537-18B4-4EC0-8947-FA8A1F8971C0}" dt="2023-04-25T13:54:32.392" v="176" actId="20577"/>
          <ac:spMkLst>
            <pc:docMk/>
            <pc:sldMk cId="0" sldId="257"/>
            <ac:spMk id="92" creationId="{00000000-0000-0000-0000-000000000000}"/>
          </ac:spMkLst>
        </pc:spChg>
        <pc:spChg chg="mod">
          <ac:chgData name="Thirza Pronk" userId="e7c28647-b67e-40a6-a618-3521e585399c" providerId="ADAL" clId="{9C684537-18B4-4EC0-8947-FA8A1F8971C0}" dt="2023-04-25T14:28:07.594" v="800" actId="6549"/>
          <ac:spMkLst>
            <pc:docMk/>
            <pc:sldMk cId="0" sldId="257"/>
            <ac:spMk id="93" creationId="{00000000-0000-0000-0000-000000000000}"/>
          </ac:spMkLst>
        </pc:spChg>
        <pc:picChg chg="mod">
          <ac:chgData name="Thirza Pronk" userId="e7c28647-b67e-40a6-a618-3521e585399c" providerId="ADAL" clId="{9C684537-18B4-4EC0-8947-FA8A1F8971C0}" dt="2023-04-25T14:28:57.137" v="821" actId="1076"/>
          <ac:picMkLst>
            <pc:docMk/>
            <pc:sldMk cId="0" sldId="257"/>
            <ac:picMk id="94" creationId="{00000000-0000-0000-0000-000000000000}"/>
          </ac:picMkLst>
        </pc:picChg>
        <pc:picChg chg="add mod">
          <ac:chgData name="Thirza Pronk" userId="e7c28647-b67e-40a6-a618-3521e585399c" providerId="ADAL" clId="{9C684537-18B4-4EC0-8947-FA8A1F8971C0}" dt="2023-04-25T14:28:59.480" v="822" actId="1076"/>
          <ac:picMkLst>
            <pc:docMk/>
            <pc:sldMk cId="0" sldId="257"/>
            <ac:picMk id="1026" creationId="{186B1C37-911D-A7E5-53EC-F44F6FEDCE1D}"/>
          </ac:picMkLst>
        </pc:picChg>
        <pc:picChg chg="add mod">
          <ac:chgData name="Thirza Pronk" userId="e7c28647-b67e-40a6-a618-3521e585399c" providerId="ADAL" clId="{9C684537-18B4-4EC0-8947-FA8A1F8971C0}" dt="2023-04-25T14:29:03.832" v="823" actId="1076"/>
          <ac:picMkLst>
            <pc:docMk/>
            <pc:sldMk cId="0" sldId="257"/>
            <ac:picMk id="1028" creationId="{F4261DFD-AD05-9D62-FBD2-50F49E1CEC30}"/>
          </ac:picMkLst>
        </pc:picChg>
      </pc:sldChg>
      <pc:sldChg chg="del">
        <pc:chgData name="Thirza Pronk" userId="e7c28647-b67e-40a6-a618-3521e585399c" providerId="ADAL" clId="{9C684537-18B4-4EC0-8947-FA8A1F8971C0}" dt="2023-04-25T12:24:29.454" v="45" actId="2696"/>
        <pc:sldMkLst>
          <pc:docMk/>
          <pc:sldMk cId="0" sldId="258"/>
        </pc:sldMkLst>
      </pc:sldChg>
      <pc:sldChg chg="del">
        <pc:chgData name="Thirza Pronk" userId="e7c28647-b67e-40a6-a618-3521e585399c" providerId="ADAL" clId="{9C684537-18B4-4EC0-8947-FA8A1F8971C0}" dt="2023-04-25T12:24:31.559" v="46" actId="2696"/>
        <pc:sldMkLst>
          <pc:docMk/>
          <pc:sldMk cId="0" sldId="259"/>
        </pc:sldMkLst>
      </pc:sldChg>
      <pc:sldChg chg="del">
        <pc:chgData name="Thirza Pronk" userId="e7c28647-b67e-40a6-a618-3521e585399c" providerId="ADAL" clId="{9C684537-18B4-4EC0-8947-FA8A1F8971C0}" dt="2023-04-25T12:41:19.739" v="47" actId="2696"/>
        <pc:sldMkLst>
          <pc:docMk/>
          <pc:sldMk cId="0" sldId="260"/>
        </pc:sldMkLst>
      </pc:sldChg>
      <pc:sldChg chg="del">
        <pc:chgData name="Thirza Pronk" userId="e7c28647-b67e-40a6-a618-3521e585399c" providerId="ADAL" clId="{9C684537-18B4-4EC0-8947-FA8A1F8971C0}" dt="2023-04-25T12:41:33.622" v="48" actId="2696"/>
        <pc:sldMkLst>
          <pc:docMk/>
          <pc:sldMk cId="0" sldId="261"/>
        </pc:sldMkLst>
      </pc:sldChg>
      <pc:sldChg chg="del">
        <pc:chgData name="Thirza Pronk" userId="e7c28647-b67e-40a6-a618-3521e585399c" providerId="ADAL" clId="{9C684537-18B4-4EC0-8947-FA8A1F8971C0}" dt="2023-04-25T12:41:33.622" v="48" actId="2696"/>
        <pc:sldMkLst>
          <pc:docMk/>
          <pc:sldMk cId="0" sldId="262"/>
        </pc:sldMkLst>
      </pc:sldChg>
      <pc:sldChg chg="del">
        <pc:chgData name="Thirza Pronk" userId="e7c28647-b67e-40a6-a618-3521e585399c" providerId="ADAL" clId="{9C684537-18B4-4EC0-8947-FA8A1F8971C0}" dt="2023-04-25T12:41:33.622" v="48" actId="2696"/>
        <pc:sldMkLst>
          <pc:docMk/>
          <pc:sldMk cId="0" sldId="263"/>
        </pc:sldMkLst>
      </pc:sldChg>
      <pc:sldChg chg="addSp delSp modSp mod">
        <pc:chgData name="Thirza Pronk" userId="e7c28647-b67e-40a6-a618-3521e585399c" providerId="ADAL" clId="{9C684537-18B4-4EC0-8947-FA8A1F8971C0}" dt="2023-04-25T14:25:44.753" v="741" actId="20577"/>
        <pc:sldMkLst>
          <pc:docMk/>
          <pc:sldMk cId="0" sldId="264"/>
        </pc:sldMkLst>
        <pc:spChg chg="add mod">
          <ac:chgData name="Thirza Pronk" userId="e7c28647-b67e-40a6-a618-3521e585399c" providerId="ADAL" clId="{9C684537-18B4-4EC0-8947-FA8A1F8971C0}" dt="2023-04-25T14:25:21.354" v="738" actId="207"/>
          <ac:spMkLst>
            <pc:docMk/>
            <pc:sldMk cId="0" sldId="264"/>
            <ac:spMk id="7" creationId="{30B017C8-D4D7-12F0-FDCB-0AB56AA194C5}"/>
          </ac:spMkLst>
        </pc:spChg>
        <pc:spChg chg="add mod">
          <ac:chgData name="Thirza Pronk" userId="e7c28647-b67e-40a6-a618-3521e585399c" providerId="ADAL" clId="{9C684537-18B4-4EC0-8947-FA8A1F8971C0}" dt="2023-04-25T14:25:21.354" v="738" actId="207"/>
          <ac:spMkLst>
            <pc:docMk/>
            <pc:sldMk cId="0" sldId="264"/>
            <ac:spMk id="8" creationId="{2B7A13E4-3E3E-83C0-01A8-9470BC41FB7B}"/>
          </ac:spMkLst>
        </pc:spChg>
        <pc:spChg chg="add mod">
          <ac:chgData name="Thirza Pronk" userId="e7c28647-b67e-40a6-a618-3521e585399c" providerId="ADAL" clId="{9C684537-18B4-4EC0-8947-FA8A1F8971C0}" dt="2023-04-25T14:25:35.855" v="739" actId="207"/>
          <ac:spMkLst>
            <pc:docMk/>
            <pc:sldMk cId="0" sldId="264"/>
            <ac:spMk id="9" creationId="{5EE2B6AC-B7BC-6D0F-CEC3-170FCE384C5C}"/>
          </ac:spMkLst>
        </pc:spChg>
        <pc:spChg chg="add mod">
          <ac:chgData name="Thirza Pronk" userId="e7c28647-b67e-40a6-a618-3521e585399c" providerId="ADAL" clId="{9C684537-18B4-4EC0-8947-FA8A1F8971C0}" dt="2023-04-25T14:25:35.855" v="739" actId="207"/>
          <ac:spMkLst>
            <pc:docMk/>
            <pc:sldMk cId="0" sldId="264"/>
            <ac:spMk id="10" creationId="{195E4D05-7A43-0C8A-5D8B-FDFD2A9E684B}"/>
          </ac:spMkLst>
        </pc:spChg>
        <pc:spChg chg="add mod">
          <ac:chgData name="Thirza Pronk" userId="e7c28647-b67e-40a6-a618-3521e585399c" providerId="ADAL" clId="{9C684537-18B4-4EC0-8947-FA8A1F8971C0}" dt="2023-04-25T14:25:21.354" v="738" actId="207"/>
          <ac:spMkLst>
            <pc:docMk/>
            <pc:sldMk cId="0" sldId="264"/>
            <ac:spMk id="11" creationId="{02FA2BBD-545E-6AF0-8446-EADED0574272}"/>
          </ac:spMkLst>
        </pc:spChg>
        <pc:spChg chg="add mod">
          <ac:chgData name="Thirza Pronk" userId="e7c28647-b67e-40a6-a618-3521e585399c" providerId="ADAL" clId="{9C684537-18B4-4EC0-8947-FA8A1F8971C0}" dt="2023-04-25T14:25:21.354" v="738" actId="207"/>
          <ac:spMkLst>
            <pc:docMk/>
            <pc:sldMk cId="0" sldId="264"/>
            <ac:spMk id="12" creationId="{9D2F40C6-44EF-DD25-0C2D-187D57249B1E}"/>
          </ac:spMkLst>
        </pc:spChg>
        <pc:spChg chg="add mod">
          <ac:chgData name="Thirza Pronk" userId="e7c28647-b67e-40a6-a618-3521e585399c" providerId="ADAL" clId="{9C684537-18B4-4EC0-8947-FA8A1F8971C0}" dt="2023-04-25T14:25:35.855" v="739" actId="207"/>
          <ac:spMkLst>
            <pc:docMk/>
            <pc:sldMk cId="0" sldId="264"/>
            <ac:spMk id="13" creationId="{0A4C9099-6F88-234C-ACA3-84147D143620}"/>
          </ac:spMkLst>
        </pc:spChg>
        <pc:spChg chg="add mod">
          <ac:chgData name="Thirza Pronk" userId="e7c28647-b67e-40a6-a618-3521e585399c" providerId="ADAL" clId="{9C684537-18B4-4EC0-8947-FA8A1F8971C0}" dt="2023-04-25T14:25:35.855" v="739" actId="207"/>
          <ac:spMkLst>
            <pc:docMk/>
            <pc:sldMk cId="0" sldId="264"/>
            <ac:spMk id="14" creationId="{07078A9F-0D9C-EAEF-E7C0-81C5BB3C5C82}"/>
          </ac:spMkLst>
        </pc:spChg>
        <pc:spChg chg="add mod">
          <ac:chgData name="Thirza Pronk" userId="e7c28647-b67e-40a6-a618-3521e585399c" providerId="ADAL" clId="{9C684537-18B4-4EC0-8947-FA8A1F8971C0}" dt="2023-04-25T14:25:21.354" v="738" actId="207"/>
          <ac:spMkLst>
            <pc:docMk/>
            <pc:sldMk cId="0" sldId="264"/>
            <ac:spMk id="15" creationId="{579E14AB-BF2F-0383-5EF8-BD01C17C1949}"/>
          </ac:spMkLst>
        </pc:spChg>
        <pc:spChg chg="add mod">
          <ac:chgData name="Thirza Pronk" userId="e7c28647-b67e-40a6-a618-3521e585399c" providerId="ADAL" clId="{9C684537-18B4-4EC0-8947-FA8A1F8971C0}" dt="2023-04-25T14:25:21.354" v="738" actId="207"/>
          <ac:spMkLst>
            <pc:docMk/>
            <pc:sldMk cId="0" sldId="264"/>
            <ac:spMk id="16" creationId="{818B2F82-0091-9BD0-9239-9621F9DA5154}"/>
          </ac:spMkLst>
        </pc:spChg>
        <pc:spChg chg="add mod">
          <ac:chgData name="Thirza Pronk" userId="e7c28647-b67e-40a6-a618-3521e585399c" providerId="ADAL" clId="{9C684537-18B4-4EC0-8947-FA8A1F8971C0}" dt="2023-04-25T14:25:44.753" v="741" actId="20577"/>
          <ac:spMkLst>
            <pc:docMk/>
            <pc:sldMk cId="0" sldId="264"/>
            <ac:spMk id="17" creationId="{542C93D6-3DE9-FA19-01B0-27F94148354A}"/>
          </ac:spMkLst>
        </pc:spChg>
        <pc:spChg chg="add mod">
          <ac:chgData name="Thirza Pronk" userId="e7c28647-b67e-40a6-a618-3521e585399c" providerId="ADAL" clId="{9C684537-18B4-4EC0-8947-FA8A1F8971C0}" dt="2023-04-25T13:56:59.747" v="219" actId="1076"/>
          <ac:spMkLst>
            <pc:docMk/>
            <pc:sldMk cId="0" sldId="264"/>
            <ac:spMk id="18" creationId="{AE842EB3-E595-1803-44BC-2644D3E72422}"/>
          </ac:spMkLst>
        </pc:spChg>
        <pc:spChg chg="add mod">
          <ac:chgData name="Thirza Pronk" userId="e7c28647-b67e-40a6-a618-3521e585399c" providerId="ADAL" clId="{9C684537-18B4-4EC0-8947-FA8A1F8971C0}" dt="2023-04-25T13:57:02.914" v="220" actId="1076"/>
          <ac:spMkLst>
            <pc:docMk/>
            <pc:sldMk cId="0" sldId="264"/>
            <ac:spMk id="19" creationId="{973BF7FE-96A2-C80C-34F0-AF4C9B7D5B0B}"/>
          </ac:spMkLst>
        </pc:spChg>
        <pc:spChg chg="mod">
          <ac:chgData name="Thirza Pronk" userId="e7c28647-b67e-40a6-a618-3521e585399c" providerId="ADAL" clId="{9C684537-18B4-4EC0-8947-FA8A1F8971C0}" dt="2023-04-25T13:54:59.257" v="179"/>
          <ac:spMkLst>
            <pc:docMk/>
            <pc:sldMk cId="0" sldId="264"/>
            <ac:spMk id="158" creationId="{00000000-0000-0000-0000-000000000000}"/>
          </ac:spMkLst>
        </pc:spChg>
        <pc:spChg chg="del mod">
          <ac:chgData name="Thirza Pronk" userId="e7c28647-b67e-40a6-a618-3521e585399c" providerId="ADAL" clId="{9C684537-18B4-4EC0-8947-FA8A1F8971C0}" dt="2023-04-25T13:55:27.428" v="201" actId="478"/>
          <ac:spMkLst>
            <pc:docMk/>
            <pc:sldMk cId="0" sldId="264"/>
            <ac:spMk id="159" creationId="{00000000-0000-0000-0000-000000000000}"/>
          </ac:spMkLst>
        </pc:spChg>
        <pc:grpChg chg="add mod">
          <ac:chgData name="Thirza Pronk" userId="e7c28647-b67e-40a6-a618-3521e585399c" providerId="ADAL" clId="{9C684537-18B4-4EC0-8947-FA8A1F8971C0}" dt="2023-04-25T14:25:21.354" v="738" actId="207"/>
          <ac:grpSpMkLst>
            <pc:docMk/>
            <pc:sldMk cId="0" sldId="264"/>
            <ac:grpSpMk id="2" creationId="{37D3A8AA-C856-4DDF-48A7-1D523FB2CCA1}"/>
          </ac:grpSpMkLst>
        </pc:grpChg>
        <pc:grpChg chg="add mod">
          <ac:chgData name="Thirza Pronk" userId="e7c28647-b67e-40a6-a618-3521e585399c" providerId="ADAL" clId="{9C684537-18B4-4EC0-8947-FA8A1F8971C0}" dt="2023-04-25T14:25:35.855" v="739" actId="207"/>
          <ac:grpSpMkLst>
            <pc:docMk/>
            <pc:sldMk cId="0" sldId="264"/>
            <ac:grpSpMk id="3" creationId="{816B4288-43CA-3F6A-A186-925D0730B1B2}"/>
          </ac:grpSpMkLst>
        </pc:grpChg>
        <pc:grpChg chg="add mod">
          <ac:chgData name="Thirza Pronk" userId="e7c28647-b67e-40a6-a618-3521e585399c" providerId="ADAL" clId="{9C684537-18B4-4EC0-8947-FA8A1F8971C0}" dt="2023-04-25T14:25:21.354" v="738" actId="207"/>
          <ac:grpSpMkLst>
            <pc:docMk/>
            <pc:sldMk cId="0" sldId="264"/>
            <ac:grpSpMk id="4" creationId="{2CA645A0-C009-B19F-BE1A-32A210E5A850}"/>
          </ac:grpSpMkLst>
        </pc:grpChg>
        <pc:grpChg chg="add mod">
          <ac:chgData name="Thirza Pronk" userId="e7c28647-b67e-40a6-a618-3521e585399c" providerId="ADAL" clId="{9C684537-18B4-4EC0-8947-FA8A1F8971C0}" dt="2023-04-25T14:25:35.855" v="739" actId="207"/>
          <ac:grpSpMkLst>
            <pc:docMk/>
            <pc:sldMk cId="0" sldId="264"/>
            <ac:grpSpMk id="5" creationId="{1F9E342C-54C3-38FC-C4A8-EF3665218259}"/>
          </ac:grpSpMkLst>
        </pc:grpChg>
        <pc:grpChg chg="add mod">
          <ac:chgData name="Thirza Pronk" userId="e7c28647-b67e-40a6-a618-3521e585399c" providerId="ADAL" clId="{9C684537-18B4-4EC0-8947-FA8A1F8971C0}" dt="2023-04-25T14:25:21.354" v="738" actId="207"/>
          <ac:grpSpMkLst>
            <pc:docMk/>
            <pc:sldMk cId="0" sldId="264"/>
            <ac:grpSpMk id="6" creationId="{2078840D-71FF-706F-BD27-BDE33255B84D}"/>
          </ac:grpSpMkLst>
        </pc:grpChg>
        <pc:picChg chg="del">
          <ac:chgData name="Thirza Pronk" userId="e7c28647-b67e-40a6-a618-3521e585399c" providerId="ADAL" clId="{9C684537-18B4-4EC0-8947-FA8A1F8971C0}" dt="2023-04-25T13:54:46.921" v="178" actId="478"/>
          <ac:picMkLst>
            <pc:docMk/>
            <pc:sldMk cId="0" sldId="264"/>
            <ac:picMk id="160" creationId="{00000000-0000-0000-0000-000000000000}"/>
          </ac:picMkLst>
        </pc:picChg>
      </pc:sldChg>
      <pc:sldChg chg="del">
        <pc:chgData name="Thirza Pronk" userId="e7c28647-b67e-40a6-a618-3521e585399c" providerId="ADAL" clId="{9C684537-18B4-4EC0-8947-FA8A1F8971C0}" dt="2023-04-25T12:41:38.688" v="49" actId="2696"/>
        <pc:sldMkLst>
          <pc:docMk/>
          <pc:sldMk cId="0" sldId="265"/>
        </pc:sldMkLst>
      </pc:sldChg>
      <pc:sldChg chg="addSp delSp modSp mod">
        <pc:chgData name="Thirza Pronk" userId="e7c28647-b67e-40a6-a618-3521e585399c" providerId="ADAL" clId="{9C684537-18B4-4EC0-8947-FA8A1F8971C0}" dt="2023-04-25T14:29:22.270" v="824" actId="12100"/>
        <pc:sldMkLst>
          <pc:docMk/>
          <pc:sldMk cId="0" sldId="266"/>
        </pc:sldMkLst>
        <pc:spChg chg="add mod">
          <ac:chgData name="Thirza Pronk" userId="e7c28647-b67e-40a6-a618-3521e585399c" providerId="ADAL" clId="{9C684537-18B4-4EC0-8947-FA8A1F8971C0}" dt="2023-04-25T13:57:48.387" v="245"/>
          <ac:spMkLst>
            <pc:docMk/>
            <pc:sldMk cId="0" sldId="266"/>
            <ac:spMk id="3" creationId="{665776BC-4209-3B53-3CF9-7B61CC201BA2}"/>
          </ac:spMkLst>
        </pc:spChg>
        <pc:spChg chg="add mod">
          <ac:chgData name="Thirza Pronk" userId="e7c28647-b67e-40a6-a618-3521e585399c" providerId="ADAL" clId="{9C684537-18B4-4EC0-8947-FA8A1F8971C0}" dt="2023-04-25T13:57:48.387" v="245"/>
          <ac:spMkLst>
            <pc:docMk/>
            <pc:sldMk cId="0" sldId="266"/>
            <ac:spMk id="4" creationId="{926DCD41-C581-38AE-A211-D531D8E6DB2C}"/>
          </ac:spMkLst>
        </pc:spChg>
        <pc:spChg chg="add mod">
          <ac:chgData name="Thirza Pronk" userId="e7c28647-b67e-40a6-a618-3521e585399c" providerId="ADAL" clId="{9C684537-18B4-4EC0-8947-FA8A1F8971C0}" dt="2023-04-25T14:02:36.030" v="370" actId="20577"/>
          <ac:spMkLst>
            <pc:docMk/>
            <pc:sldMk cId="0" sldId="266"/>
            <ac:spMk id="7" creationId="{F5D54E56-96CE-8104-D68E-FE004FE97DC7}"/>
          </ac:spMkLst>
        </pc:spChg>
        <pc:spChg chg="mod">
          <ac:chgData name="Thirza Pronk" userId="e7c28647-b67e-40a6-a618-3521e585399c" providerId="ADAL" clId="{9C684537-18B4-4EC0-8947-FA8A1F8971C0}" dt="2023-04-25T14:02:29.146" v="359" actId="20577"/>
          <ac:spMkLst>
            <pc:docMk/>
            <pc:sldMk cId="0" sldId="266"/>
            <ac:spMk id="174" creationId="{00000000-0000-0000-0000-000000000000}"/>
          </ac:spMkLst>
        </pc:spChg>
        <pc:spChg chg="del mod">
          <ac:chgData name="Thirza Pronk" userId="e7c28647-b67e-40a6-a618-3521e585399c" providerId="ADAL" clId="{9C684537-18B4-4EC0-8947-FA8A1F8971C0}" dt="2023-04-25T13:58:20.147" v="250" actId="478"/>
          <ac:spMkLst>
            <pc:docMk/>
            <pc:sldMk cId="0" sldId="266"/>
            <ac:spMk id="175" creationId="{00000000-0000-0000-0000-000000000000}"/>
          </ac:spMkLst>
        </pc:spChg>
        <pc:grpChg chg="add mod">
          <ac:chgData name="Thirza Pronk" userId="e7c28647-b67e-40a6-a618-3521e585399c" providerId="ADAL" clId="{9C684537-18B4-4EC0-8947-FA8A1F8971C0}" dt="2023-04-25T13:57:48.387" v="245"/>
          <ac:grpSpMkLst>
            <pc:docMk/>
            <pc:sldMk cId="0" sldId="266"/>
            <ac:grpSpMk id="2" creationId="{65110DFE-F697-EDDA-C124-70ECF09BC8BA}"/>
          </ac:grpSpMkLst>
        </pc:grpChg>
        <pc:graphicFrameChg chg="add mod">
          <ac:chgData name="Thirza Pronk" userId="e7c28647-b67e-40a6-a618-3521e585399c" providerId="ADAL" clId="{9C684537-18B4-4EC0-8947-FA8A1F8971C0}" dt="2023-04-25T14:29:22.270" v="824" actId="12100"/>
          <ac:graphicFrameMkLst>
            <pc:docMk/>
            <pc:sldMk cId="0" sldId="266"/>
            <ac:graphicFrameMk id="5" creationId="{0930EFC7-6D6B-DC19-2D93-64D6C58240A1}"/>
          </ac:graphicFrameMkLst>
        </pc:graphicFrameChg>
        <pc:graphicFrameChg chg="add del mod">
          <ac:chgData name="Thirza Pronk" userId="e7c28647-b67e-40a6-a618-3521e585399c" providerId="ADAL" clId="{9C684537-18B4-4EC0-8947-FA8A1F8971C0}" dt="2023-04-25T13:58:28.538" v="252"/>
          <ac:graphicFrameMkLst>
            <pc:docMk/>
            <pc:sldMk cId="0" sldId="266"/>
            <ac:graphicFrameMk id="6" creationId="{EE016AF1-0491-252B-3074-F16E56C1FA53}"/>
          </ac:graphicFrameMkLst>
        </pc:graphicFrameChg>
        <pc:graphicFrameChg chg="add mod">
          <ac:chgData name="Thirza Pronk" userId="e7c28647-b67e-40a6-a618-3521e585399c" providerId="ADAL" clId="{9C684537-18B4-4EC0-8947-FA8A1F8971C0}" dt="2023-04-25T14:13:00.467" v="438" actId="20577"/>
          <ac:graphicFrameMkLst>
            <pc:docMk/>
            <pc:sldMk cId="0" sldId="266"/>
            <ac:graphicFrameMk id="8" creationId="{A59423B4-8CE0-08B0-88FB-F8B33AE9418B}"/>
          </ac:graphicFrameMkLst>
        </pc:graphicFrameChg>
        <pc:picChg chg="del">
          <ac:chgData name="Thirza Pronk" userId="e7c28647-b67e-40a6-a618-3521e585399c" providerId="ADAL" clId="{9C684537-18B4-4EC0-8947-FA8A1F8971C0}" dt="2023-04-25T13:57:17.804" v="222" actId="478"/>
          <ac:picMkLst>
            <pc:docMk/>
            <pc:sldMk cId="0" sldId="266"/>
            <ac:picMk id="176" creationId="{00000000-0000-0000-0000-000000000000}"/>
          </ac:picMkLst>
        </pc:picChg>
      </pc:sldChg>
      <pc:sldChg chg="addSp delSp modSp mod">
        <pc:chgData name="Thirza Pronk" userId="e7c28647-b67e-40a6-a618-3521e585399c" providerId="ADAL" clId="{9C684537-18B4-4EC0-8947-FA8A1F8971C0}" dt="2023-04-25T14:31:51.575" v="829" actId="14100"/>
        <pc:sldMkLst>
          <pc:docMk/>
          <pc:sldMk cId="0" sldId="267"/>
        </pc:sldMkLst>
        <pc:spChg chg="mod">
          <ac:chgData name="Thirza Pronk" userId="e7c28647-b67e-40a6-a618-3521e585399c" providerId="ADAL" clId="{9C684537-18B4-4EC0-8947-FA8A1F8971C0}" dt="2023-04-25T14:02:25.203" v="348" actId="20577"/>
          <ac:spMkLst>
            <pc:docMk/>
            <pc:sldMk cId="0" sldId="267"/>
            <ac:spMk id="182" creationId="{00000000-0000-0000-0000-000000000000}"/>
          </ac:spMkLst>
        </pc:spChg>
        <pc:graphicFrameChg chg="add mod modGraphic">
          <ac:chgData name="Thirza Pronk" userId="e7c28647-b67e-40a6-a618-3521e585399c" providerId="ADAL" clId="{9C684537-18B4-4EC0-8947-FA8A1F8971C0}" dt="2023-04-25T14:31:51.575" v="829" actId="14100"/>
          <ac:graphicFrameMkLst>
            <pc:docMk/>
            <pc:sldMk cId="0" sldId="267"/>
            <ac:graphicFrameMk id="2" creationId="{629CC85B-7B73-2667-594D-8760730408D1}"/>
          </ac:graphicFrameMkLst>
        </pc:graphicFrameChg>
        <pc:picChg chg="del">
          <ac:chgData name="Thirza Pronk" userId="e7c28647-b67e-40a6-a618-3521e585399c" providerId="ADAL" clId="{9C684537-18B4-4EC0-8947-FA8A1F8971C0}" dt="2023-04-25T13:57:19.138" v="223" actId="478"/>
          <ac:picMkLst>
            <pc:docMk/>
            <pc:sldMk cId="0" sldId="267"/>
            <ac:picMk id="183" creationId="{00000000-0000-0000-0000-000000000000}"/>
          </ac:picMkLst>
        </pc:picChg>
        <pc:picChg chg="del">
          <ac:chgData name="Thirza Pronk" userId="e7c28647-b67e-40a6-a618-3521e585399c" providerId="ADAL" clId="{9C684537-18B4-4EC0-8947-FA8A1F8971C0}" dt="2023-04-25T13:57:19.579" v="224" actId="478"/>
          <ac:picMkLst>
            <pc:docMk/>
            <pc:sldMk cId="0" sldId="267"/>
            <ac:picMk id="184" creationId="{00000000-0000-0000-0000-000000000000}"/>
          </ac:picMkLst>
        </pc:picChg>
      </pc:sldChg>
      <pc:sldChg chg="addSp delSp modSp mod modAnim">
        <pc:chgData name="Thirza Pronk" userId="e7c28647-b67e-40a6-a618-3521e585399c" providerId="ADAL" clId="{9C684537-18B4-4EC0-8947-FA8A1F8971C0}" dt="2023-04-25T14:26:21.183" v="755" actId="1076"/>
        <pc:sldMkLst>
          <pc:docMk/>
          <pc:sldMk cId="0" sldId="268"/>
        </pc:sldMkLst>
        <pc:spChg chg="add mod">
          <ac:chgData name="Thirza Pronk" userId="e7c28647-b67e-40a6-a618-3521e585399c" providerId="ADAL" clId="{9C684537-18B4-4EC0-8947-FA8A1F8971C0}" dt="2023-04-25T14:26:12.984" v="751" actId="1076"/>
          <ac:spMkLst>
            <pc:docMk/>
            <pc:sldMk cId="0" sldId="268"/>
            <ac:spMk id="4" creationId="{DD65055A-9841-B803-EE88-BA859641FECC}"/>
          </ac:spMkLst>
        </pc:spChg>
        <pc:spChg chg="add mod">
          <ac:chgData name="Thirza Pronk" userId="e7c28647-b67e-40a6-a618-3521e585399c" providerId="ADAL" clId="{9C684537-18B4-4EC0-8947-FA8A1F8971C0}" dt="2023-04-25T14:26:16.953" v="753" actId="1076"/>
          <ac:spMkLst>
            <pc:docMk/>
            <pc:sldMk cId="0" sldId="268"/>
            <ac:spMk id="5" creationId="{CE46F6EC-DE45-A44A-5C87-1B311BABBABB}"/>
          </ac:spMkLst>
        </pc:spChg>
        <pc:spChg chg="add mod">
          <ac:chgData name="Thirza Pronk" userId="e7c28647-b67e-40a6-a618-3521e585399c" providerId="ADAL" clId="{9C684537-18B4-4EC0-8947-FA8A1F8971C0}" dt="2023-04-25T14:26:21.183" v="755" actId="1076"/>
          <ac:spMkLst>
            <pc:docMk/>
            <pc:sldMk cId="0" sldId="268"/>
            <ac:spMk id="6" creationId="{3EA1FED1-4D7D-08D4-15CE-8FFF6481DB73}"/>
          </ac:spMkLst>
        </pc:spChg>
        <pc:spChg chg="mod">
          <ac:chgData name="Thirza Pronk" userId="e7c28647-b67e-40a6-a618-3521e585399c" providerId="ADAL" clId="{9C684537-18B4-4EC0-8947-FA8A1F8971C0}" dt="2023-04-25T14:00:45.243" v="296" actId="20577"/>
          <ac:spMkLst>
            <pc:docMk/>
            <pc:sldMk cId="0" sldId="268"/>
            <ac:spMk id="190" creationId="{00000000-0000-0000-0000-000000000000}"/>
          </ac:spMkLst>
        </pc:spChg>
        <pc:spChg chg="del mod">
          <ac:chgData name="Thirza Pronk" userId="e7c28647-b67e-40a6-a618-3521e585399c" providerId="ADAL" clId="{9C684537-18B4-4EC0-8947-FA8A1F8971C0}" dt="2023-04-25T14:00:48.837" v="297" actId="478"/>
          <ac:spMkLst>
            <pc:docMk/>
            <pc:sldMk cId="0" sldId="268"/>
            <ac:spMk id="191" creationId="{00000000-0000-0000-0000-000000000000}"/>
          </ac:spMkLst>
        </pc:spChg>
        <pc:picChg chg="add mod">
          <ac:chgData name="Thirza Pronk" userId="e7c28647-b67e-40a6-a618-3521e585399c" providerId="ADAL" clId="{9C684537-18B4-4EC0-8947-FA8A1F8971C0}" dt="2023-04-25T14:01:38.698" v="311" actId="1076"/>
          <ac:picMkLst>
            <pc:docMk/>
            <pc:sldMk cId="0" sldId="268"/>
            <ac:picMk id="2" creationId="{B0A412BA-0E0D-4186-A483-8C742D4C85A6}"/>
          </ac:picMkLst>
        </pc:picChg>
        <pc:picChg chg="add mod">
          <ac:chgData name="Thirza Pronk" userId="e7c28647-b67e-40a6-a618-3521e585399c" providerId="ADAL" clId="{9C684537-18B4-4EC0-8947-FA8A1F8971C0}" dt="2023-04-25T14:01:42.738" v="312" actId="1076"/>
          <ac:picMkLst>
            <pc:docMk/>
            <pc:sldMk cId="0" sldId="268"/>
            <ac:picMk id="3" creationId="{446E13A6-C1F0-2551-9796-6D6BDDA6FEE0}"/>
          </ac:picMkLst>
        </pc:picChg>
        <pc:picChg chg="add mod">
          <ac:chgData name="Thirza Pronk" userId="e7c28647-b67e-40a6-a618-3521e585399c" providerId="ADAL" clId="{9C684537-18B4-4EC0-8947-FA8A1F8971C0}" dt="2023-04-25T14:01:54.720" v="315" actId="1076"/>
          <ac:picMkLst>
            <pc:docMk/>
            <pc:sldMk cId="0" sldId="268"/>
            <ac:picMk id="7" creationId="{CA380617-B200-AB5C-E317-E3B92FC6633C}"/>
          </ac:picMkLst>
        </pc:picChg>
        <pc:picChg chg="mod">
          <ac:chgData name="Thirza Pronk" userId="e7c28647-b67e-40a6-a618-3521e585399c" providerId="ADAL" clId="{9C684537-18B4-4EC0-8947-FA8A1F8971C0}" dt="2023-04-25T14:01:19.254" v="307" actId="1076"/>
          <ac:picMkLst>
            <pc:docMk/>
            <pc:sldMk cId="0" sldId="268"/>
            <ac:picMk id="189" creationId="{00000000-0000-0000-0000-000000000000}"/>
          </ac:picMkLst>
        </pc:picChg>
        <pc:picChg chg="del">
          <ac:chgData name="Thirza Pronk" userId="e7c28647-b67e-40a6-a618-3521e585399c" providerId="ADAL" clId="{9C684537-18B4-4EC0-8947-FA8A1F8971C0}" dt="2023-04-25T13:57:20.791" v="225" actId="478"/>
          <ac:picMkLst>
            <pc:docMk/>
            <pc:sldMk cId="0" sldId="268"/>
            <ac:picMk id="192" creationId="{00000000-0000-0000-0000-000000000000}"/>
          </ac:picMkLst>
        </pc:picChg>
      </pc:sldChg>
      <pc:sldChg chg="del">
        <pc:chgData name="Thirza Pronk" userId="e7c28647-b67e-40a6-a618-3521e585399c" providerId="ADAL" clId="{9C684537-18B4-4EC0-8947-FA8A1F8971C0}" dt="2023-04-25T12:41:59.020" v="50" actId="2696"/>
        <pc:sldMkLst>
          <pc:docMk/>
          <pc:sldMk cId="0" sldId="269"/>
        </pc:sldMkLst>
      </pc:sldChg>
      <pc:sldChg chg="modSp add mod">
        <pc:chgData name="Thirza Pronk" userId="e7c28647-b67e-40a6-a618-3521e585399c" providerId="ADAL" clId="{9C684537-18B4-4EC0-8947-FA8A1F8971C0}" dt="2023-04-25T12:22:12.839" v="15" actId="20577"/>
        <pc:sldMkLst>
          <pc:docMk/>
          <pc:sldMk cId="20346217" sldId="271"/>
        </pc:sldMkLst>
        <pc:spChg chg="mod">
          <ac:chgData name="Thirza Pronk" userId="e7c28647-b67e-40a6-a618-3521e585399c" providerId="ADAL" clId="{9C684537-18B4-4EC0-8947-FA8A1F8971C0}" dt="2023-04-25T12:22:12.839" v="15" actId="20577"/>
          <ac:spMkLst>
            <pc:docMk/>
            <pc:sldMk cId="20346217" sldId="271"/>
            <ac:spMk id="201" creationId="{00000000-0000-0000-0000-000000000000}"/>
          </ac:spMkLst>
        </pc:spChg>
      </pc:sldChg>
      <pc:sldChg chg="addSp delSp modSp add mod delAnim">
        <pc:chgData name="Thirza Pronk" userId="e7c28647-b67e-40a6-a618-3521e585399c" providerId="ADAL" clId="{9C684537-18B4-4EC0-8947-FA8A1F8971C0}" dt="2023-04-25T14:36:26.227" v="1033" actId="20577"/>
        <pc:sldMkLst>
          <pc:docMk/>
          <pc:sldMk cId="3336840210" sldId="272"/>
        </pc:sldMkLst>
        <pc:spChg chg="del mod">
          <ac:chgData name="Thirza Pronk" userId="e7c28647-b67e-40a6-a618-3521e585399c" providerId="ADAL" clId="{9C684537-18B4-4EC0-8947-FA8A1F8971C0}" dt="2023-04-25T14:02:15.064" v="324" actId="478"/>
          <ac:spMkLst>
            <pc:docMk/>
            <pc:sldMk cId="3336840210" sldId="272"/>
            <ac:spMk id="4" creationId="{DD65055A-9841-B803-EE88-BA859641FECC}"/>
          </ac:spMkLst>
        </pc:spChg>
        <pc:spChg chg="del mod">
          <ac:chgData name="Thirza Pronk" userId="e7c28647-b67e-40a6-a618-3521e585399c" providerId="ADAL" clId="{9C684537-18B4-4EC0-8947-FA8A1F8971C0}" dt="2023-04-25T14:02:12.534" v="323" actId="478"/>
          <ac:spMkLst>
            <pc:docMk/>
            <pc:sldMk cId="3336840210" sldId="272"/>
            <ac:spMk id="5" creationId="{CE46F6EC-DE45-A44A-5C87-1B311BABBABB}"/>
          </ac:spMkLst>
        </pc:spChg>
        <pc:spChg chg="del">
          <ac:chgData name="Thirza Pronk" userId="e7c28647-b67e-40a6-a618-3521e585399c" providerId="ADAL" clId="{9C684537-18B4-4EC0-8947-FA8A1F8971C0}" dt="2023-04-25T14:02:11.184" v="322" actId="478"/>
          <ac:spMkLst>
            <pc:docMk/>
            <pc:sldMk cId="3336840210" sldId="272"/>
            <ac:spMk id="6" creationId="{3EA1FED1-4D7D-08D4-15CE-8FFF6481DB73}"/>
          </ac:spMkLst>
        </pc:spChg>
        <pc:spChg chg="mod">
          <ac:chgData name="Thirza Pronk" userId="e7c28647-b67e-40a6-a618-3521e585399c" providerId="ADAL" clId="{9C684537-18B4-4EC0-8947-FA8A1F8971C0}" dt="2023-04-25T14:02:21.188" v="337" actId="20577"/>
          <ac:spMkLst>
            <pc:docMk/>
            <pc:sldMk cId="3336840210" sldId="272"/>
            <ac:spMk id="190" creationId="{00000000-0000-0000-0000-000000000000}"/>
          </ac:spMkLst>
        </pc:spChg>
        <pc:graphicFrameChg chg="add mod modGraphic">
          <ac:chgData name="Thirza Pronk" userId="e7c28647-b67e-40a6-a618-3521e585399c" providerId="ADAL" clId="{9C684537-18B4-4EC0-8947-FA8A1F8971C0}" dt="2023-04-25T14:36:26.227" v="1033" actId="20577"/>
          <ac:graphicFrameMkLst>
            <pc:docMk/>
            <pc:sldMk cId="3336840210" sldId="272"/>
            <ac:graphicFrameMk id="8" creationId="{1AB73F86-360B-102B-34A5-15802AD760D2}"/>
          </ac:graphicFrameMkLst>
        </pc:graphicFrameChg>
        <pc:picChg chg="del">
          <ac:chgData name="Thirza Pronk" userId="e7c28647-b67e-40a6-a618-3521e585399c" providerId="ADAL" clId="{9C684537-18B4-4EC0-8947-FA8A1F8971C0}" dt="2023-04-25T14:02:08.181" v="317" actId="478"/>
          <ac:picMkLst>
            <pc:docMk/>
            <pc:sldMk cId="3336840210" sldId="272"/>
            <ac:picMk id="2" creationId="{B0A412BA-0E0D-4186-A483-8C742D4C85A6}"/>
          </ac:picMkLst>
        </pc:picChg>
        <pc:picChg chg="del">
          <ac:chgData name="Thirza Pronk" userId="e7c28647-b67e-40a6-a618-3521e585399c" providerId="ADAL" clId="{9C684537-18B4-4EC0-8947-FA8A1F8971C0}" dt="2023-04-25T14:02:08.655" v="318" actId="478"/>
          <ac:picMkLst>
            <pc:docMk/>
            <pc:sldMk cId="3336840210" sldId="272"/>
            <ac:picMk id="3" creationId="{446E13A6-C1F0-2551-9796-6D6BDDA6FEE0}"/>
          </ac:picMkLst>
        </pc:picChg>
        <pc:picChg chg="del">
          <ac:chgData name="Thirza Pronk" userId="e7c28647-b67e-40a6-a618-3521e585399c" providerId="ADAL" clId="{9C684537-18B4-4EC0-8947-FA8A1F8971C0}" dt="2023-04-25T14:02:09.041" v="319" actId="478"/>
          <ac:picMkLst>
            <pc:docMk/>
            <pc:sldMk cId="3336840210" sldId="272"/>
            <ac:picMk id="7" creationId="{CA380617-B200-AB5C-E317-E3B92FC6633C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5F919-23F1-47F3-BD51-88AEE81A66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C1BE45AF-8F4E-432B-B7BB-B0573ABD121A}">
      <dgm:prSet phldrT="[Tekst]"/>
      <dgm:spPr/>
      <dgm:t>
        <a:bodyPr/>
        <a:lstStyle/>
        <a:p>
          <a:r>
            <a:rPr lang="nl-NL" dirty="0"/>
            <a:t>Aanvullen glycogeen voorraad</a:t>
          </a:r>
        </a:p>
      </dgm:t>
    </dgm:pt>
    <dgm:pt modelId="{74F67161-952F-4218-AADC-0E7862E9126C}" type="parTrans" cxnId="{73AB167C-970B-4328-B146-8CF2316F35A1}">
      <dgm:prSet/>
      <dgm:spPr/>
      <dgm:t>
        <a:bodyPr/>
        <a:lstStyle/>
        <a:p>
          <a:endParaRPr lang="nl-NL"/>
        </a:p>
      </dgm:t>
    </dgm:pt>
    <dgm:pt modelId="{87EE7E7B-7E4E-4C9D-8120-51A7B3F6ECA7}" type="sibTrans" cxnId="{73AB167C-970B-4328-B146-8CF2316F35A1}">
      <dgm:prSet/>
      <dgm:spPr/>
      <dgm:t>
        <a:bodyPr/>
        <a:lstStyle/>
        <a:p>
          <a:endParaRPr lang="nl-NL"/>
        </a:p>
      </dgm:t>
    </dgm:pt>
    <dgm:pt modelId="{61A6E0F9-71E2-4209-BDDB-42905EF1C0F0}">
      <dgm:prSet phldrT="[Tekst]"/>
      <dgm:spPr/>
      <dgm:t>
        <a:bodyPr/>
        <a:lstStyle/>
        <a:p>
          <a:r>
            <a:rPr lang="nl-NL" dirty="0"/>
            <a:t>Minder trainen	</a:t>
          </a:r>
        </a:p>
      </dgm:t>
    </dgm:pt>
    <dgm:pt modelId="{FA77EC05-020E-45BB-A21E-EA7D1453CF0E}" type="parTrans" cxnId="{D209E5BB-1221-4CA0-A9E5-B37AAC3CB9D4}">
      <dgm:prSet/>
      <dgm:spPr/>
      <dgm:t>
        <a:bodyPr/>
        <a:lstStyle/>
        <a:p>
          <a:endParaRPr lang="nl-NL"/>
        </a:p>
      </dgm:t>
    </dgm:pt>
    <dgm:pt modelId="{FA54E2F3-25E1-41F5-AE87-627C91AE82E4}" type="sibTrans" cxnId="{D209E5BB-1221-4CA0-A9E5-B37AAC3CB9D4}">
      <dgm:prSet/>
      <dgm:spPr/>
      <dgm:t>
        <a:bodyPr/>
        <a:lstStyle/>
        <a:p>
          <a:endParaRPr lang="nl-NL"/>
        </a:p>
      </dgm:t>
    </dgm:pt>
    <dgm:pt modelId="{2B227EE6-B0DF-4AE6-A24F-027A91F957F2}">
      <dgm:prSet phldrT="[Tekst]"/>
      <dgm:spPr/>
      <dgm:t>
        <a:bodyPr/>
        <a:lstStyle/>
        <a:p>
          <a:r>
            <a:rPr lang="nl-NL" dirty="0"/>
            <a:t>Relatief! Meer koolhydraten</a:t>
          </a:r>
        </a:p>
      </dgm:t>
    </dgm:pt>
    <dgm:pt modelId="{62BA745C-AB9B-4830-842E-DBE8A405CA7E}" type="parTrans" cxnId="{1CD5F82C-9746-416B-8935-F2983A0BD115}">
      <dgm:prSet/>
      <dgm:spPr/>
      <dgm:t>
        <a:bodyPr/>
        <a:lstStyle/>
        <a:p>
          <a:endParaRPr lang="nl-NL"/>
        </a:p>
      </dgm:t>
    </dgm:pt>
    <dgm:pt modelId="{B44C9BF3-5BF1-4131-BD95-75659170F1C9}" type="sibTrans" cxnId="{1CD5F82C-9746-416B-8935-F2983A0BD115}">
      <dgm:prSet/>
      <dgm:spPr/>
      <dgm:t>
        <a:bodyPr/>
        <a:lstStyle/>
        <a:p>
          <a:endParaRPr lang="nl-NL"/>
        </a:p>
      </dgm:t>
    </dgm:pt>
    <dgm:pt modelId="{157BE761-7FE6-4D30-8369-49D0560251EB}" type="pres">
      <dgm:prSet presAssocID="{7975F919-23F1-47F3-BD51-88AEE81A66A8}" presName="Name0" presStyleCnt="0">
        <dgm:presLayoutVars>
          <dgm:chMax val="7"/>
          <dgm:chPref val="7"/>
          <dgm:dir/>
        </dgm:presLayoutVars>
      </dgm:prSet>
      <dgm:spPr/>
    </dgm:pt>
    <dgm:pt modelId="{09701992-20A8-4695-BD38-3FA53CDAF968}" type="pres">
      <dgm:prSet presAssocID="{7975F919-23F1-47F3-BD51-88AEE81A66A8}" presName="Name1" presStyleCnt="0"/>
      <dgm:spPr/>
    </dgm:pt>
    <dgm:pt modelId="{0383695F-441D-42C4-BEE6-0B90DB3B9EFB}" type="pres">
      <dgm:prSet presAssocID="{7975F919-23F1-47F3-BD51-88AEE81A66A8}" presName="cycle" presStyleCnt="0"/>
      <dgm:spPr/>
    </dgm:pt>
    <dgm:pt modelId="{9823BEDD-15E7-4E44-9E3D-4FCF7A3CC428}" type="pres">
      <dgm:prSet presAssocID="{7975F919-23F1-47F3-BD51-88AEE81A66A8}" presName="srcNode" presStyleLbl="node1" presStyleIdx="0" presStyleCnt="3"/>
      <dgm:spPr/>
    </dgm:pt>
    <dgm:pt modelId="{2A80D086-136C-4A2D-BCEC-1E9402154F25}" type="pres">
      <dgm:prSet presAssocID="{7975F919-23F1-47F3-BD51-88AEE81A66A8}" presName="conn" presStyleLbl="parChTrans1D2" presStyleIdx="0" presStyleCnt="1"/>
      <dgm:spPr/>
    </dgm:pt>
    <dgm:pt modelId="{1358AD87-4702-4DA5-9C6A-1ED885F5D535}" type="pres">
      <dgm:prSet presAssocID="{7975F919-23F1-47F3-BD51-88AEE81A66A8}" presName="extraNode" presStyleLbl="node1" presStyleIdx="0" presStyleCnt="3"/>
      <dgm:spPr/>
    </dgm:pt>
    <dgm:pt modelId="{28198A98-D827-4117-A884-452C9783969E}" type="pres">
      <dgm:prSet presAssocID="{7975F919-23F1-47F3-BD51-88AEE81A66A8}" presName="dstNode" presStyleLbl="node1" presStyleIdx="0" presStyleCnt="3"/>
      <dgm:spPr/>
    </dgm:pt>
    <dgm:pt modelId="{03775377-413D-4B56-9C5A-2E9E747BE2AC}" type="pres">
      <dgm:prSet presAssocID="{C1BE45AF-8F4E-432B-B7BB-B0573ABD121A}" presName="text_1" presStyleLbl="node1" presStyleIdx="0" presStyleCnt="3">
        <dgm:presLayoutVars>
          <dgm:bulletEnabled val="1"/>
        </dgm:presLayoutVars>
      </dgm:prSet>
      <dgm:spPr/>
    </dgm:pt>
    <dgm:pt modelId="{9EE5FFB3-7C1D-4D7D-BC11-AD9D71A7058C}" type="pres">
      <dgm:prSet presAssocID="{C1BE45AF-8F4E-432B-B7BB-B0573ABD121A}" presName="accent_1" presStyleCnt="0"/>
      <dgm:spPr/>
    </dgm:pt>
    <dgm:pt modelId="{B436781E-E06F-4F88-978D-B57CDDAAB5F5}" type="pres">
      <dgm:prSet presAssocID="{C1BE45AF-8F4E-432B-B7BB-B0573ABD121A}" presName="accentRepeatNode" presStyleLbl="solidFgAcc1" presStyleIdx="0" presStyleCnt="3"/>
      <dgm:spPr/>
    </dgm:pt>
    <dgm:pt modelId="{DF48C225-9680-40FB-8B03-519C06C794E1}" type="pres">
      <dgm:prSet presAssocID="{61A6E0F9-71E2-4209-BDDB-42905EF1C0F0}" presName="text_2" presStyleLbl="node1" presStyleIdx="1" presStyleCnt="3">
        <dgm:presLayoutVars>
          <dgm:bulletEnabled val="1"/>
        </dgm:presLayoutVars>
      </dgm:prSet>
      <dgm:spPr/>
    </dgm:pt>
    <dgm:pt modelId="{1B88ED4C-C15C-481B-9F37-8340E1CD033F}" type="pres">
      <dgm:prSet presAssocID="{61A6E0F9-71E2-4209-BDDB-42905EF1C0F0}" presName="accent_2" presStyleCnt="0"/>
      <dgm:spPr/>
    </dgm:pt>
    <dgm:pt modelId="{7CD81666-8835-4B0C-B6A4-B75BE91A8D40}" type="pres">
      <dgm:prSet presAssocID="{61A6E0F9-71E2-4209-BDDB-42905EF1C0F0}" presName="accentRepeatNode" presStyleLbl="solidFgAcc1" presStyleIdx="1" presStyleCnt="3"/>
      <dgm:spPr/>
    </dgm:pt>
    <dgm:pt modelId="{1F03B1AE-93FB-47A6-8B79-5AC27ED021FF}" type="pres">
      <dgm:prSet presAssocID="{2B227EE6-B0DF-4AE6-A24F-027A91F957F2}" presName="text_3" presStyleLbl="node1" presStyleIdx="2" presStyleCnt="3">
        <dgm:presLayoutVars>
          <dgm:bulletEnabled val="1"/>
        </dgm:presLayoutVars>
      </dgm:prSet>
      <dgm:spPr/>
    </dgm:pt>
    <dgm:pt modelId="{18305B66-C4DE-4BCC-B3ED-179CA0AD9BD2}" type="pres">
      <dgm:prSet presAssocID="{2B227EE6-B0DF-4AE6-A24F-027A91F957F2}" presName="accent_3" presStyleCnt="0"/>
      <dgm:spPr/>
    </dgm:pt>
    <dgm:pt modelId="{5884E977-FA56-4A02-A36A-B3F2E4C55F96}" type="pres">
      <dgm:prSet presAssocID="{2B227EE6-B0DF-4AE6-A24F-027A91F957F2}" presName="accentRepeatNode" presStyleLbl="solidFgAcc1" presStyleIdx="2" presStyleCnt="3"/>
      <dgm:spPr/>
    </dgm:pt>
  </dgm:ptLst>
  <dgm:cxnLst>
    <dgm:cxn modelId="{4600FC07-1250-48E4-830C-03FD1B30DF01}" type="presOf" srcId="{2B227EE6-B0DF-4AE6-A24F-027A91F957F2}" destId="{1F03B1AE-93FB-47A6-8B79-5AC27ED021FF}" srcOrd="0" destOrd="0" presId="urn:microsoft.com/office/officeart/2008/layout/VerticalCurvedList"/>
    <dgm:cxn modelId="{46011D1D-B97B-4043-8E0D-637A7015171D}" type="presOf" srcId="{7975F919-23F1-47F3-BD51-88AEE81A66A8}" destId="{157BE761-7FE6-4D30-8369-49D0560251EB}" srcOrd="0" destOrd="0" presId="urn:microsoft.com/office/officeart/2008/layout/VerticalCurvedList"/>
    <dgm:cxn modelId="{35F14526-17AD-4005-94F0-C5719703A33D}" type="presOf" srcId="{87EE7E7B-7E4E-4C9D-8120-51A7B3F6ECA7}" destId="{2A80D086-136C-4A2D-BCEC-1E9402154F25}" srcOrd="0" destOrd="0" presId="urn:microsoft.com/office/officeart/2008/layout/VerticalCurvedList"/>
    <dgm:cxn modelId="{1CD5F82C-9746-416B-8935-F2983A0BD115}" srcId="{7975F919-23F1-47F3-BD51-88AEE81A66A8}" destId="{2B227EE6-B0DF-4AE6-A24F-027A91F957F2}" srcOrd="2" destOrd="0" parTransId="{62BA745C-AB9B-4830-842E-DBE8A405CA7E}" sibTransId="{B44C9BF3-5BF1-4131-BD95-75659170F1C9}"/>
    <dgm:cxn modelId="{73AB167C-970B-4328-B146-8CF2316F35A1}" srcId="{7975F919-23F1-47F3-BD51-88AEE81A66A8}" destId="{C1BE45AF-8F4E-432B-B7BB-B0573ABD121A}" srcOrd="0" destOrd="0" parTransId="{74F67161-952F-4218-AADC-0E7862E9126C}" sibTransId="{87EE7E7B-7E4E-4C9D-8120-51A7B3F6ECA7}"/>
    <dgm:cxn modelId="{5DB1E092-475A-4807-B170-CAF753CF8480}" type="presOf" srcId="{61A6E0F9-71E2-4209-BDDB-42905EF1C0F0}" destId="{DF48C225-9680-40FB-8B03-519C06C794E1}" srcOrd="0" destOrd="0" presId="urn:microsoft.com/office/officeart/2008/layout/VerticalCurvedList"/>
    <dgm:cxn modelId="{D209E5BB-1221-4CA0-A9E5-B37AAC3CB9D4}" srcId="{7975F919-23F1-47F3-BD51-88AEE81A66A8}" destId="{61A6E0F9-71E2-4209-BDDB-42905EF1C0F0}" srcOrd="1" destOrd="0" parTransId="{FA77EC05-020E-45BB-A21E-EA7D1453CF0E}" sibTransId="{FA54E2F3-25E1-41F5-AE87-627C91AE82E4}"/>
    <dgm:cxn modelId="{E9FE17D9-060C-437C-957C-257CF8A43F98}" type="presOf" srcId="{C1BE45AF-8F4E-432B-B7BB-B0573ABD121A}" destId="{03775377-413D-4B56-9C5A-2E9E747BE2AC}" srcOrd="0" destOrd="0" presId="urn:microsoft.com/office/officeart/2008/layout/VerticalCurvedList"/>
    <dgm:cxn modelId="{6A84956A-16AC-4A5E-B5DD-B40FA239B5FD}" type="presParOf" srcId="{157BE761-7FE6-4D30-8369-49D0560251EB}" destId="{09701992-20A8-4695-BD38-3FA53CDAF968}" srcOrd="0" destOrd="0" presId="urn:microsoft.com/office/officeart/2008/layout/VerticalCurvedList"/>
    <dgm:cxn modelId="{017D39DE-04AA-4534-AEC3-3EC97C5F3607}" type="presParOf" srcId="{09701992-20A8-4695-BD38-3FA53CDAF968}" destId="{0383695F-441D-42C4-BEE6-0B90DB3B9EFB}" srcOrd="0" destOrd="0" presId="urn:microsoft.com/office/officeart/2008/layout/VerticalCurvedList"/>
    <dgm:cxn modelId="{FA735EE6-791B-4765-85C0-7BD9231647EB}" type="presParOf" srcId="{0383695F-441D-42C4-BEE6-0B90DB3B9EFB}" destId="{9823BEDD-15E7-4E44-9E3D-4FCF7A3CC428}" srcOrd="0" destOrd="0" presId="urn:microsoft.com/office/officeart/2008/layout/VerticalCurvedList"/>
    <dgm:cxn modelId="{B4A69CFD-1C3F-41FD-9D73-77753351D53A}" type="presParOf" srcId="{0383695F-441D-42C4-BEE6-0B90DB3B9EFB}" destId="{2A80D086-136C-4A2D-BCEC-1E9402154F25}" srcOrd="1" destOrd="0" presId="urn:microsoft.com/office/officeart/2008/layout/VerticalCurvedList"/>
    <dgm:cxn modelId="{FEE3989A-CE79-4F6F-9EFB-493581E32BB1}" type="presParOf" srcId="{0383695F-441D-42C4-BEE6-0B90DB3B9EFB}" destId="{1358AD87-4702-4DA5-9C6A-1ED885F5D535}" srcOrd="2" destOrd="0" presId="urn:microsoft.com/office/officeart/2008/layout/VerticalCurvedList"/>
    <dgm:cxn modelId="{C360B4A3-A219-4BCE-94EA-80F7C217840A}" type="presParOf" srcId="{0383695F-441D-42C4-BEE6-0B90DB3B9EFB}" destId="{28198A98-D827-4117-A884-452C9783969E}" srcOrd="3" destOrd="0" presId="urn:microsoft.com/office/officeart/2008/layout/VerticalCurvedList"/>
    <dgm:cxn modelId="{CC2516F3-2285-4BBD-BDB8-D56519BB3D89}" type="presParOf" srcId="{09701992-20A8-4695-BD38-3FA53CDAF968}" destId="{03775377-413D-4B56-9C5A-2E9E747BE2AC}" srcOrd="1" destOrd="0" presId="urn:microsoft.com/office/officeart/2008/layout/VerticalCurvedList"/>
    <dgm:cxn modelId="{9C1CC14D-81C4-4A8F-8A77-6239DE0942D9}" type="presParOf" srcId="{09701992-20A8-4695-BD38-3FA53CDAF968}" destId="{9EE5FFB3-7C1D-4D7D-BC11-AD9D71A7058C}" srcOrd="2" destOrd="0" presId="urn:microsoft.com/office/officeart/2008/layout/VerticalCurvedList"/>
    <dgm:cxn modelId="{0B435AFE-C6C9-4B37-8D8F-7ED239F3E2B8}" type="presParOf" srcId="{9EE5FFB3-7C1D-4D7D-BC11-AD9D71A7058C}" destId="{B436781E-E06F-4F88-978D-B57CDDAAB5F5}" srcOrd="0" destOrd="0" presId="urn:microsoft.com/office/officeart/2008/layout/VerticalCurvedList"/>
    <dgm:cxn modelId="{80DEB3EF-FCC6-4417-937D-E758BD6ADA8D}" type="presParOf" srcId="{09701992-20A8-4695-BD38-3FA53CDAF968}" destId="{DF48C225-9680-40FB-8B03-519C06C794E1}" srcOrd="3" destOrd="0" presId="urn:microsoft.com/office/officeart/2008/layout/VerticalCurvedList"/>
    <dgm:cxn modelId="{B4BF8D8D-287F-4BE0-B2AA-9EA96ED64EEB}" type="presParOf" srcId="{09701992-20A8-4695-BD38-3FA53CDAF968}" destId="{1B88ED4C-C15C-481B-9F37-8340E1CD033F}" srcOrd="4" destOrd="0" presId="urn:microsoft.com/office/officeart/2008/layout/VerticalCurvedList"/>
    <dgm:cxn modelId="{899D8D8C-595A-430E-995A-BF8A3312DC31}" type="presParOf" srcId="{1B88ED4C-C15C-481B-9F37-8340E1CD033F}" destId="{7CD81666-8835-4B0C-B6A4-B75BE91A8D40}" srcOrd="0" destOrd="0" presId="urn:microsoft.com/office/officeart/2008/layout/VerticalCurvedList"/>
    <dgm:cxn modelId="{D0975697-7BEE-4EBC-A122-FF85E30F8F51}" type="presParOf" srcId="{09701992-20A8-4695-BD38-3FA53CDAF968}" destId="{1F03B1AE-93FB-47A6-8B79-5AC27ED021FF}" srcOrd="5" destOrd="0" presId="urn:microsoft.com/office/officeart/2008/layout/VerticalCurvedList"/>
    <dgm:cxn modelId="{ED002A04-90AF-4DD8-A931-8796D75A6C6F}" type="presParOf" srcId="{09701992-20A8-4695-BD38-3FA53CDAF968}" destId="{18305B66-C4DE-4BCC-B3ED-179CA0AD9BD2}" srcOrd="6" destOrd="0" presId="urn:microsoft.com/office/officeart/2008/layout/VerticalCurvedList"/>
    <dgm:cxn modelId="{0D754B84-0716-4566-83AA-AEE722E78E8E}" type="presParOf" srcId="{18305B66-C4DE-4BCC-B3ED-179CA0AD9BD2}" destId="{5884E977-FA56-4A02-A36A-B3F2E4C55F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2FFA5-DFAD-4249-8240-722490D5742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F3087-14C6-45D4-953F-D8898231EDC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Koolhydraat rijke maaltijd 3 a 4 uur van tevoren met een hoge tot gemiddelde glycemische index</a:t>
          </a:r>
          <a:endParaRPr lang="en-US" dirty="0"/>
        </a:p>
      </dgm:t>
    </dgm:pt>
    <dgm:pt modelId="{7CC8086B-1C95-41AE-BCF2-ABA07F4F39D6}" type="parTrans" cxnId="{6F116790-F5F0-4DD3-B871-FE029305EF32}">
      <dgm:prSet/>
      <dgm:spPr/>
      <dgm:t>
        <a:bodyPr/>
        <a:lstStyle/>
        <a:p>
          <a:endParaRPr lang="en-US"/>
        </a:p>
      </dgm:t>
    </dgm:pt>
    <dgm:pt modelId="{35D4BEDE-56C7-438F-A3FD-27A38AB1AB81}" type="sibTrans" cxnId="{6F116790-F5F0-4DD3-B871-FE029305EF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A9ACD5-A6D2-4F28-9E4B-2F3B5A85DFF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Geen grote maaltijden meer in de 3 uur voor de start van je inspanning</a:t>
          </a:r>
          <a:endParaRPr lang="en-US" dirty="0"/>
        </a:p>
      </dgm:t>
    </dgm:pt>
    <dgm:pt modelId="{9B3F92E7-0B0F-4190-B295-FF140DB1224B}" type="parTrans" cxnId="{61350A2D-9BA3-4A0C-8B78-0960AF6C8512}">
      <dgm:prSet/>
      <dgm:spPr/>
      <dgm:t>
        <a:bodyPr/>
        <a:lstStyle/>
        <a:p>
          <a:endParaRPr lang="en-US"/>
        </a:p>
      </dgm:t>
    </dgm:pt>
    <dgm:pt modelId="{A6B4883C-85B2-46F1-B728-160E2A223133}" type="sibTrans" cxnId="{61350A2D-9BA3-4A0C-8B78-0960AF6C85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B9830B-2441-4783-9C3F-A53E5B5E721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15 a 30 min voor de start van je inspanning een koolhydraatrijke snack</a:t>
          </a:r>
          <a:endParaRPr lang="en-US" dirty="0"/>
        </a:p>
      </dgm:t>
    </dgm:pt>
    <dgm:pt modelId="{F78E74A8-B1B5-4522-BEE5-F507C4731BB9}" type="parTrans" cxnId="{DED04C41-F1CD-4002-95A2-C9E38F65EDEF}">
      <dgm:prSet/>
      <dgm:spPr/>
      <dgm:t>
        <a:bodyPr/>
        <a:lstStyle/>
        <a:p>
          <a:endParaRPr lang="en-US"/>
        </a:p>
      </dgm:t>
    </dgm:pt>
    <dgm:pt modelId="{3EF61EDA-F96D-4EDB-8821-5B30B6508533}" type="sibTrans" cxnId="{DED04C41-F1CD-4002-95A2-C9E38F65EDEF}">
      <dgm:prSet/>
      <dgm:spPr/>
      <dgm:t>
        <a:bodyPr/>
        <a:lstStyle/>
        <a:p>
          <a:endParaRPr lang="en-US"/>
        </a:p>
      </dgm:t>
    </dgm:pt>
    <dgm:pt modelId="{744BBE13-A3B7-4039-9EAF-60F0A0FD3CBD}" type="pres">
      <dgm:prSet presAssocID="{D992FFA5-DFAD-4249-8240-722490D5742F}" presName="root" presStyleCnt="0">
        <dgm:presLayoutVars>
          <dgm:dir/>
          <dgm:resizeHandles val="exact"/>
        </dgm:presLayoutVars>
      </dgm:prSet>
      <dgm:spPr/>
    </dgm:pt>
    <dgm:pt modelId="{4A7233CC-8387-4810-85E0-D6CCC45AD952}" type="pres">
      <dgm:prSet presAssocID="{D992FFA5-DFAD-4249-8240-722490D5742F}" presName="container" presStyleCnt="0">
        <dgm:presLayoutVars>
          <dgm:dir/>
          <dgm:resizeHandles val="exact"/>
        </dgm:presLayoutVars>
      </dgm:prSet>
      <dgm:spPr/>
    </dgm:pt>
    <dgm:pt modelId="{5A8CC677-878E-4A15-85FC-9E1BB5D48B1F}" type="pres">
      <dgm:prSet presAssocID="{1DCF3087-14C6-45D4-953F-D8898231EDCC}" presName="compNode" presStyleCnt="0"/>
      <dgm:spPr/>
    </dgm:pt>
    <dgm:pt modelId="{E305F2CB-E50F-4C18-BE2B-932886A2CA50}" type="pres">
      <dgm:prSet presAssocID="{1DCF3087-14C6-45D4-953F-D8898231EDCC}" presName="iconBgRect" presStyleLbl="bgShp" presStyleIdx="0" presStyleCnt="3"/>
      <dgm:spPr/>
    </dgm:pt>
    <dgm:pt modelId="{D4709BA8-7D3E-4178-86FB-008D091F4B32}" type="pres">
      <dgm:prSet presAssocID="{1DCF3087-14C6-45D4-953F-D8898231ED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76B02F7-71FA-40F0-AE00-437B99730100}" type="pres">
      <dgm:prSet presAssocID="{1DCF3087-14C6-45D4-953F-D8898231EDCC}" presName="spaceRect" presStyleCnt="0"/>
      <dgm:spPr/>
    </dgm:pt>
    <dgm:pt modelId="{6E5DAD46-2DF5-4080-A863-4037F32E58FA}" type="pres">
      <dgm:prSet presAssocID="{1DCF3087-14C6-45D4-953F-D8898231EDCC}" presName="textRect" presStyleLbl="revTx" presStyleIdx="0" presStyleCnt="3">
        <dgm:presLayoutVars>
          <dgm:chMax val="1"/>
          <dgm:chPref val="1"/>
        </dgm:presLayoutVars>
      </dgm:prSet>
      <dgm:spPr/>
    </dgm:pt>
    <dgm:pt modelId="{D9789366-CD8C-4D2B-8671-4F45CF43780B}" type="pres">
      <dgm:prSet presAssocID="{35D4BEDE-56C7-438F-A3FD-27A38AB1AB81}" presName="sibTrans" presStyleLbl="sibTrans2D1" presStyleIdx="0" presStyleCnt="0"/>
      <dgm:spPr/>
    </dgm:pt>
    <dgm:pt modelId="{F05EC62F-8294-4A64-95D0-534504154CCA}" type="pres">
      <dgm:prSet presAssocID="{D3A9ACD5-A6D2-4F28-9E4B-2F3B5A85DFFC}" presName="compNode" presStyleCnt="0"/>
      <dgm:spPr/>
    </dgm:pt>
    <dgm:pt modelId="{897D7BCF-66BE-45F3-9FC9-3CCE1AD03372}" type="pres">
      <dgm:prSet presAssocID="{D3A9ACD5-A6D2-4F28-9E4B-2F3B5A85DFFC}" presName="iconBgRect" presStyleLbl="bgShp" presStyleIdx="1" presStyleCnt="3"/>
      <dgm:spPr/>
    </dgm:pt>
    <dgm:pt modelId="{5620C426-A042-4B23-A99B-D3A3026DAAD3}" type="pres">
      <dgm:prSet presAssocID="{D3A9ACD5-A6D2-4F28-9E4B-2F3B5A85DF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088B2BC2-81AA-4A6C-81AA-D2B6CB21BE64}" type="pres">
      <dgm:prSet presAssocID="{D3A9ACD5-A6D2-4F28-9E4B-2F3B5A85DFFC}" presName="spaceRect" presStyleCnt="0"/>
      <dgm:spPr/>
    </dgm:pt>
    <dgm:pt modelId="{F80BB58A-D0CE-4CB5-81FF-ED53202738D6}" type="pres">
      <dgm:prSet presAssocID="{D3A9ACD5-A6D2-4F28-9E4B-2F3B5A85DFFC}" presName="textRect" presStyleLbl="revTx" presStyleIdx="1" presStyleCnt="3">
        <dgm:presLayoutVars>
          <dgm:chMax val="1"/>
          <dgm:chPref val="1"/>
        </dgm:presLayoutVars>
      </dgm:prSet>
      <dgm:spPr/>
    </dgm:pt>
    <dgm:pt modelId="{4DCC1379-D579-429D-BF26-C2FFB7B7A6F3}" type="pres">
      <dgm:prSet presAssocID="{A6B4883C-85B2-46F1-B728-160E2A223133}" presName="sibTrans" presStyleLbl="sibTrans2D1" presStyleIdx="0" presStyleCnt="0"/>
      <dgm:spPr/>
    </dgm:pt>
    <dgm:pt modelId="{3BF31EBF-F42F-4C87-BA2C-1340BB330130}" type="pres">
      <dgm:prSet presAssocID="{89B9830B-2441-4783-9C3F-A53E5B5E721B}" presName="compNode" presStyleCnt="0"/>
      <dgm:spPr/>
    </dgm:pt>
    <dgm:pt modelId="{5A559AA4-5ABE-4686-9F3E-7E53B402ACE0}" type="pres">
      <dgm:prSet presAssocID="{89B9830B-2441-4783-9C3F-A53E5B5E721B}" presName="iconBgRect" presStyleLbl="bgShp" presStyleIdx="2" presStyleCnt="3"/>
      <dgm:spPr/>
    </dgm:pt>
    <dgm:pt modelId="{60091070-FC43-4AB6-AE93-527DF578815F}" type="pres">
      <dgm:prSet presAssocID="{89B9830B-2441-4783-9C3F-A53E5B5E72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ok"/>
        </a:ext>
      </dgm:extLst>
    </dgm:pt>
    <dgm:pt modelId="{5A4A3D24-04F2-43D3-8A22-A8E844BF0DEC}" type="pres">
      <dgm:prSet presAssocID="{89B9830B-2441-4783-9C3F-A53E5B5E721B}" presName="spaceRect" presStyleCnt="0"/>
      <dgm:spPr/>
    </dgm:pt>
    <dgm:pt modelId="{C1873C58-571F-4E8E-8D10-5F652B71B00D}" type="pres">
      <dgm:prSet presAssocID="{89B9830B-2441-4783-9C3F-A53E5B5E721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B8041F-E90A-4F68-A535-A7A8A5F145B7}" type="presOf" srcId="{D3A9ACD5-A6D2-4F28-9E4B-2F3B5A85DFFC}" destId="{F80BB58A-D0CE-4CB5-81FF-ED53202738D6}" srcOrd="0" destOrd="0" presId="urn:microsoft.com/office/officeart/2018/2/layout/IconCircleList"/>
    <dgm:cxn modelId="{61350A2D-9BA3-4A0C-8B78-0960AF6C8512}" srcId="{D992FFA5-DFAD-4249-8240-722490D5742F}" destId="{D3A9ACD5-A6D2-4F28-9E4B-2F3B5A85DFFC}" srcOrd="1" destOrd="0" parTransId="{9B3F92E7-0B0F-4190-B295-FF140DB1224B}" sibTransId="{A6B4883C-85B2-46F1-B728-160E2A223133}"/>
    <dgm:cxn modelId="{4C96BF34-193A-4A99-84D9-7CF7DDEB8639}" type="presOf" srcId="{35D4BEDE-56C7-438F-A3FD-27A38AB1AB81}" destId="{D9789366-CD8C-4D2B-8671-4F45CF43780B}" srcOrd="0" destOrd="0" presId="urn:microsoft.com/office/officeart/2018/2/layout/IconCircleList"/>
    <dgm:cxn modelId="{7DC91C3B-3743-4F8D-B2C6-637820A0E60D}" type="presOf" srcId="{1DCF3087-14C6-45D4-953F-D8898231EDCC}" destId="{6E5DAD46-2DF5-4080-A863-4037F32E58FA}" srcOrd="0" destOrd="0" presId="urn:microsoft.com/office/officeart/2018/2/layout/IconCircleList"/>
    <dgm:cxn modelId="{BD4E9F5F-313F-47ED-A338-1100DF49D48D}" type="presOf" srcId="{A6B4883C-85B2-46F1-B728-160E2A223133}" destId="{4DCC1379-D579-429D-BF26-C2FFB7B7A6F3}" srcOrd="0" destOrd="0" presId="urn:microsoft.com/office/officeart/2018/2/layout/IconCircleList"/>
    <dgm:cxn modelId="{DED04C41-F1CD-4002-95A2-C9E38F65EDEF}" srcId="{D992FFA5-DFAD-4249-8240-722490D5742F}" destId="{89B9830B-2441-4783-9C3F-A53E5B5E721B}" srcOrd="2" destOrd="0" parTransId="{F78E74A8-B1B5-4522-BEE5-F507C4731BB9}" sibTransId="{3EF61EDA-F96D-4EDB-8821-5B30B6508533}"/>
    <dgm:cxn modelId="{6F116790-F5F0-4DD3-B871-FE029305EF32}" srcId="{D992FFA5-DFAD-4249-8240-722490D5742F}" destId="{1DCF3087-14C6-45D4-953F-D8898231EDCC}" srcOrd="0" destOrd="0" parTransId="{7CC8086B-1C95-41AE-BCF2-ABA07F4F39D6}" sibTransId="{35D4BEDE-56C7-438F-A3FD-27A38AB1AB81}"/>
    <dgm:cxn modelId="{AAF4A5A3-AD5D-41A6-AECE-16B22E8015FE}" type="presOf" srcId="{89B9830B-2441-4783-9C3F-A53E5B5E721B}" destId="{C1873C58-571F-4E8E-8D10-5F652B71B00D}" srcOrd="0" destOrd="0" presId="urn:microsoft.com/office/officeart/2018/2/layout/IconCircleList"/>
    <dgm:cxn modelId="{F9A074A5-36D0-4375-A0FF-EE84DA479092}" type="presOf" srcId="{D992FFA5-DFAD-4249-8240-722490D5742F}" destId="{744BBE13-A3B7-4039-9EAF-60F0A0FD3CBD}" srcOrd="0" destOrd="0" presId="urn:microsoft.com/office/officeart/2018/2/layout/IconCircleList"/>
    <dgm:cxn modelId="{D1E7B50E-2928-4780-8229-20B01EB30A96}" type="presParOf" srcId="{744BBE13-A3B7-4039-9EAF-60F0A0FD3CBD}" destId="{4A7233CC-8387-4810-85E0-D6CCC45AD952}" srcOrd="0" destOrd="0" presId="urn:microsoft.com/office/officeart/2018/2/layout/IconCircleList"/>
    <dgm:cxn modelId="{4E95C46C-A682-426D-898E-2D221B09DC3E}" type="presParOf" srcId="{4A7233CC-8387-4810-85E0-D6CCC45AD952}" destId="{5A8CC677-878E-4A15-85FC-9E1BB5D48B1F}" srcOrd="0" destOrd="0" presId="urn:microsoft.com/office/officeart/2018/2/layout/IconCircleList"/>
    <dgm:cxn modelId="{57E675A0-BA71-44C2-A47E-B321B300F929}" type="presParOf" srcId="{5A8CC677-878E-4A15-85FC-9E1BB5D48B1F}" destId="{E305F2CB-E50F-4C18-BE2B-932886A2CA50}" srcOrd="0" destOrd="0" presId="urn:microsoft.com/office/officeart/2018/2/layout/IconCircleList"/>
    <dgm:cxn modelId="{B902CF74-91AB-464E-A456-BB787EE970CE}" type="presParOf" srcId="{5A8CC677-878E-4A15-85FC-9E1BB5D48B1F}" destId="{D4709BA8-7D3E-4178-86FB-008D091F4B32}" srcOrd="1" destOrd="0" presId="urn:microsoft.com/office/officeart/2018/2/layout/IconCircleList"/>
    <dgm:cxn modelId="{84D658FB-CEEB-47CB-AA3E-A4AFB6232553}" type="presParOf" srcId="{5A8CC677-878E-4A15-85FC-9E1BB5D48B1F}" destId="{276B02F7-71FA-40F0-AE00-437B99730100}" srcOrd="2" destOrd="0" presId="urn:microsoft.com/office/officeart/2018/2/layout/IconCircleList"/>
    <dgm:cxn modelId="{772AA399-19A9-44EE-9889-A72C150934EA}" type="presParOf" srcId="{5A8CC677-878E-4A15-85FC-9E1BB5D48B1F}" destId="{6E5DAD46-2DF5-4080-A863-4037F32E58FA}" srcOrd="3" destOrd="0" presId="urn:microsoft.com/office/officeart/2018/2/layout/IconCircleList"/>
    <dgm:cxn modelId="{AC82E796-E2AB-4CEB-90FC-836DCB8FAA03}" type="presParOf" srcId="{4A7233CC-8387-4810-85E0-D6CCC45AD952}" destId="{D9789366-CD8C-4D2B-8671-4F45CF43780B}" srcOrd="1" destOrd="0" presId="urn:microsoft.com/office/officeart/2018/2/layout/IconCircleList"/>
    <dgm:cxn modelId="{D27566F2-A656-4C72-BDFF-09AA9B263AD7}" type="presParOf" srcId="{4A7233CC-8387-4810-85E0-D6CCC45AD952}" destId="{F05EC62F-8294-4A64-95D0-534504154CCA}" srcOrd="2" destOrd="0" presId="urn:microsoft.com/office/officeart/2018/2/layout/IconCircleList"/>
    <dgm:cxn modelId="{03DE9DD4-3AC9-4542-9A72-09A2AF7CDFD3}" type="presParOf" srcId="{F05EC62F-8294-4A64-95D0-534504154CCA}" destId="{897D7BCF-66BE-45F3-9FC9-3CCE1AD03372}" srcOrd="0" destOrd="0" presId="urn:microsoft.com/office/officeart/2018/2/layout/IconCircleList"/>
    <dgm:cxn modelId="{C6ACC5DC-AE0B-4F61-9074-2C936381208C}" type="presParOf" srcId="{F05EC62F-8294-4A64-95D0-534504154CCA}" destId="{5620C426-A042-4B23-A99B-D3A3026DAAD3}" srcOrd="1" destOrd="0" presId="urn:microsoft.com/office/officeart/2018/2/layout/IconCircleList"/>
    <dgm:cxn modelId="{B26668CD-07A4-4DC0-82DF-3DE1F114EBD1}" type="presParOf" srcId="{F05EC62F-8294-4A64-95D0-534504154CCA}" destId="{088B2BC2-81AA-4A6C-81AA-D2B6CB21BE64}" srcOrd="2" destOrd="0" presId="urn:microsoft.com/office/officeart/2018/2/layout/IconCircleList"/>
    <dgm:cxn modelId="{F0235EE0-DE50-4BB8-9C6F-AF86349AA518}" type="presParOf" srcId="{F05EC62F-8294-4A64-95D0-534504154CCA}" destId="{F80BB58A-D0CE-4CB5-81FF-ED53202738D6}" srcOrd="3" destOrd="0" presId="urn:microsoft.com/office/officeart/2018/2/layout/IconCircleList"/>
    <dgm:cxn modelId="{61E8B990-45C7-4E7C-86E2-3123893B9DB1}" type="presParOf" srcId="{4A7233CC-8387-4810-85E0-D6CCC45AD952}" destId="{4DCC1379-D579-429D-BF26-C2FFB7B7A6F3}" srcOrd="3" destOrd="0" presId="urn:microsoft.com/office/officeart/2018/2/layout/IconCircleList"/>
    <dgm:cxn modelId="{D64F5AE2-2AC2-47A4-B1CF-8E6C4AADFF41}" type="presParOf" srcId="{4A7233CC-8387-4810-85E0-D6CCC45AD952}" destId="{3BF31EBF-F42F-4C87-BA2C-1340BB330130}" srcOrd="4" destOrd="0" presId="urn:microsoft.com/office/officeart/2018/2/layout/IconCircleList"/>
    <dgm:cxn modelId="{AE6DCBE1-4090-4853-ADF7-93C19A40EA4F}" type="presParOf" srcId="{3BF31EBF-F42F-4C87-BA2C-1340BB330130}" destId="{5A559AA4-5ABE-4686-9F3E-7E53B402ACE0}" srcOrd="0" destOrd="0" presId="urn:microsoft.com/office/officeart/2018/2/layout/IconCircleList"/>
    <dgm:cxn modelId="{C43109B1-9F78-4E0A-9FFB-3B5DAACB9D53}" type="presParOf" srcId="{3BF31EBF-F42F-4C87-BA2C-1340BB330130}" destId="{60091070-FC43-4AB6-AE93-527DF578815F}" srcOrd="1" destOrd="0" presId="urn:microsoft.com/office/officeart/2018/2/layout/IconCircleList"/>
    <dgm:cxn modelId="{32036CED-30EF-42A6-9A70-3F7E32FCA0EB}" type="presParOf" srcId="{3BF31EBF-F42F-4C87-BA2C-1340BB330130}" destId="{5A4A3D24-04F2-43D3-8A22-A8E844BF0DEC}" srcOrd="2" destOrd="0" presId="urn:microsoft.com/office/officeart/2018/2/layout/IconCircleList"/>
    <dgm:cxn modelId="{CB11A482-C5FE-45AA-976E-FE409EE53C49}" type="presParOf" srcId="{3BF31EBF-F42F-4C87-BA2C-1340BB330130}" destId="{C1873C58-571F-4E8E-8D10-5F652B71B00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89032-50A1-4EFF-AE33-68E2759DF2A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FC14521-09FF-4C94-BAF2-97736E7E9840}">
      <dgm:prSet custT="1"/>
      <dgm:spPr/>
      <dgm:t>
        <a:bodyPr/>
        <a:lstStyle/>
        <a:p>
          <a:pPr>
            <a:defRPr cap="all"/>
          </a:pPr>
          <a:r>
            <a:rPr lang="nl-NL" sz="1400" b="1" dirty="0">
              <a:latin typeface="Raleway" pitchFamily="2" charset="0"/>
            </a:rPr>
            <a:t>Homeride/homerun</a:t>
          </a:r>
          <a:endParaRPr lang="nl-NL" sz="1400" dirty="0">
            <a:latin typeface="Raleway" pitchFamily="2" charset="0"/>
          </a:endParaRPr>
        </a:p>
        <a:p>
          <a:pPr>
            <a:defRPr cap="all"/>
          </a:pPr>
          <a:r>
            <a:rPr lang="nl-NL" sz="1400" dirty="0">
              <a:latin typeface="Raleway" pitchFamily="2" charset="0"/>
            </a:rPr>
            <a:t>Genoeg drinken! 500ml per uur tijdens het sporten </a:t>
          </a:r>
        </a:p>
        <a:p>
          <a:pPr>
            <a:defRPr cap="all"/>
          </a:pPr>
          <a:endParaRPr lang="nl-NL" sz="1400" b="1" dirty="0">
            <a:latin typeface="Raleway" pitchFamily="2" charset="0"/>
          </a:endParaRPr>
        </a:p>
        <a:p>
          <a:pPr>
            <a:defRPr cap="all"/>
          </a:pPr>
          <a:r>
            <a:rPr lang="nl-NL" sz="1400" b="1" dirty="0" err="1">
              <a:latin typeface="Raleway" pitchFamily="2" charset="0"/>
            </a:rPr>
            <a:t>homewalk</a:t>
          </a:r>
          <a:endParaRPr lang="nl-NL" sz="1400" i="1" dirty="0">
            <a:latin typeface="Raleway" pitchFamily="2" charset="0"/>
          </a:endParaRPr>
        </a:p>
        <a:p>
          <a:pPr>
            <a:defRPr cap="all"/>
          </a:pPr>
          <a:r>
            <a:rPr lang="nl-NL" sz="1400" i="1" dirty="0">
              <a:latin typeface="Raleway" pitchFamily="2" charset="0"/>
            </a:rPr>
            <a:t>voor </a:t>
          </a:r>
          <a:r>
            <a:rPr lang="nl-NL" sz="1400" i="1" dirty="0" err="1">
              <a:latin typeface="Raleway" pitchFamily="2" charset="0"/>
            </a:rPr>
            <a:t>Homewalk</a:t>
          </a:r>
          <a:r>
            <a:rPr lang="nl-NL" sz="1400" i="1" dirty="0">
              <a:latin typeface="Raleway" pitchFamily="2" charset="0"/>
            </a:rPr>
            <a:t> is 300ml voldoende</a:t>
          </a:r>
          <a:endParaRPr lang="en-US" sz="1400" i="1" dirty="0">
            <a:latin typeface="Raleway" pitchFamily="2" charset="0"/>
          </a:endParaRPr>
        </a:p>
      </dgm:t>
    </dgm:pt>
    <dgm:pt modelId="{26212AB9-91C4-4892-B486-C893FAFE3BD5}" type="parTrans" cxnId="{E378BCEA-4719-4E0D-9BB3-557825EFECD1}">
      <dgm:prSet/>
      <dgm:spPr/>
      <dgm:t>
        <a:bodyPr/>
        <a:lstStyle/>
        <a:p>
          <a:endParaRPr lang="en-US"/>
        </a:p>
      </dgm:t>
    </dgm:pt>
    <dgm:pt modelId="{6E95CF9E-98BF-486E-83A5-2796AEA21BD6}" type="sibTrans" cxnId="{E378BCEA-4719-4E0D-9BB3-557825EFECD1}">
      <dgm:prSet/>
      <dgm:spPr/>
      <dgm:t>
        <a:bodyPr/>
        <a:lstStyle/>
        <a:p>
          <a:endParaRPr lang="en-US"/>
        </a:p>
      </dgm:t>
    </dgm:pt>
    <dgm:pt modelId="{2C6A0F15-3D52-45FD-ACCB-2CE65A48A5CA}">
      <dgm:prSet custT="1"/>
      <dgm:spPr/>
      <dgm:t>
        <a:bodyPr/>
        <a:lstStyle/>
        <a:p>
          <a:pPr>
            <a:defRPr cap="all"/>
          </a:pPr>
          <a:r>
            <a:rPr lang="nl-NL" sz="1400" dirty="0">
              <a:latin typeface="Raleway" pitchFamily="2" charset="0"/>
            </a:rPr>
            <a:t>Isotone sportdrank zorgt voor snelle opname</a:t>
          </a:r>
          <a:endParaRPr lang="en-US" sz="1400" dirty="0">
            <a:latin typeface="Raleway" pitchFamily="2" charset="0"/>
          </a:endParaRPr>
        </a:p>
      </dgm:t>
    </dgm:pt>
    <dgm:pt modelId="{39BC788C-3CFB-49F8-95D0-7DDEAD298B71}" type="parTrans" cxnId="{2EEAC8E4-3198-472E-A18F-46CC3F250620}">
      <dgm:prSet/>
      <dgm:spPr/>
      <dgm:t>
        <a:bodyPr/>
        <a:lstStyle/>
        <a:p>
          <a:endParaRPr lang="en-US"/>
        </a:p>
      </dgm:t>
    </dgm:pt>
    <dgm:pt modelId="{6CC427FA-D266-430F-820E-0242F0D1220F}" type="sibTrans" cxnId="{2EEAC8E4-3198-472E-A18F-46CC3F250620}">
      <dgm:prSet/>
      <dgm:spPr/>
      <dgm:t>
        <a:bodyPr/>
        <a:lstStyle/>
        <a:p>
          <a:endParaRPr lang="en-US"/>
        </a:p>
      </dgm:t>
    </dgm:pt>
    <dgm:pt modelId="{04477953-2F61-472F-8832-828C83776901}">
      <dgm:prSet custT="1"/>
      <dgm:spPr/>
      <dgm:t>
        <a:bodyPr/>
        <a:lstStyle/>
        <a:p>
          <a:pPr>
            <a:defRPr cap="all"/>
          </a:pPr>
          <a:r>
            <a:rPr lang="nl-NL" sz="1400" b="1" dirty="0">
              <a:latin typeface="Raleway" pitchFamily="2" charset="0"/>
            </a:rPr>
            <a:t>Homeride/homerun</a:t>
          </a:r>
        </a:p>
        <a:p>
          <a:pPr>
            <a:defRPr cap="all"/>
          </a:pPr>
          <a:r>
            <a:rPr lang="nl-NL" sz="1400" dirty="0">
              <a:latin typeface="Raleway" pitchFamily="2" charset="0"/>
            </a:rPr>
            <a:t>60 gram koolhydraten per uur tijdens het sporten </a:t>
          </a:r>
        </a:p>
        <a:p>
          <a:pPr>
            <a:defRPr cap="all"/>
          </a:pPr>
          <a:endParaRPr lang="nl-NL" sz="1400" b="1" dirty="0">
            <a:latin typeface="Raleway" pitchFamily="2" charset="0"/>
          </a:endParaRPr>
        </a:p>
        <a:p>
          <a:pPr>
            <a:defRPr cap="all"/>
          </a:pPr>
          <a:r>
            <a:rPr lang="nl-NL" sz="1400" b="1" dirty="0" err="1">
              <a:latin typeface="Raleway" pitchFamily="2" charset="0"/>
            </a:rPr>
            <a:t>homewalk</a:t>
          </a:r>
          <a:endParaRPr lang="nl-NL" sz="1400" b="1" dirty="0">
            <a:latin typeface="Raleway" pitchFamily="2" charset="0"/>
          </a:endParaRPr>
        </a:p>
        <a:p>
          <a:pPr>
            <a:defRPr cap="all"/>
          </a:pPr>
          <a:r>
            <a:rPr lang="nl-NL" sz="1400" i="1" dirty="0">
              <a:latin typeface="Raleway" pitchFamily="2" charset="0"/>
            </a:rPr>
            <a:t>30-40 gram is voldoende</a:t>
          </a:r>
          <a:endParaRPr lang="en-US" sz="1400" i="1" dirty="0">
            <a:latin typeface="Raleway" pitchFamily="2" charset="0"/>
          </a:endParaRPr>
        </a:p>
      </dgm:t>
    </dgm:pt>
    <dgm:pt modelId="{5AC9867E-AF60-4114-A2E7-E9900918EB63}" type="parTrans" cxnId="{9077B62E-1833-4121-BD63-D1F48B1FF71D}">
      <dgm:prSet/>
      <dgm:spPr/>
      <dgm:t>
        <a:bodyPr/>
        <a:lstStyle/>
        <a:p>
          <a:endParaRPr lang="en-US"/>
        </a:p>
      </dgm:t>
    </dgm:pt>
    <dgm:pt modelId="{68FF9A32-1C14-4D0B-9285-33DD0DB1DBB0}" type="sibTrans" cxnId="{9077B62E-1833-4121-BD63-D1F48B1FF71D}">
      <dgm:prSet/>
      <dgm:spPr/>
      <dgm:t>
        <a:bodyPr/>
        <a:lstStyle/>
        <a:p>
          <a:endParaRPr lang="en-US"/>
        </a:p>
      </dgm:t>
    </dgm:pt>
    <dgm:pt modelId="{02F077AE-74DF-4EFB-9D16-13248017FB19}" type="pres">
      <dgm:prSet presAssocID="{E0B89032-50A1-4EFF-AE33-68E2759DF2A2}" presName="root" presStyleCnt="0">
        <dgm:presLayoutVars>
          <dgm:dir/>
          <dgm:resizeHandles val="exact"/>
        </dgm:presLayoutVars>
      </dgm:prSet>
      <dgm:spPr/>
    </dgm:pt>
    <dgm:pt modelId="{50A6E6E2-815D-41A2-8DCA-9E648106C2EF}" type="pres">
      <dgm:prSet presAssocID="{4FC14521-09FF-4C94-BAF2-97736E7E9840}" presName="compNode" presStyleCnt="0"/>
      <dgm:spPr/>
    </dgm:pt>
    <dgm:pt modelId="{979EBA84-15D3-48C4-9B18-207ABA090568}" type="pres">
      <dgm:prSet presAssocID="{4FC14521-09FF-4C94-BAF2-97736E7E9840}" presName="iconBgRect" presStyleLbl="bgShp" presStyleIdx="0" presStyleCnt="3"/>
      <dgm:spPr/>
    </dgm:pt>
    <dgm:pt modelId="{4B0CF9EB-5378-49F7-B04D-921365FDEF1D}" type="pres">
      <dgm:prSet presAssocID="{4FC14521-09FF-4C94-BAF2-97736E7E98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es"/>
        </a:ext>
      </dgm:extLst>
    </dgm:pt>
    <dgm:pt modelId="{1C633848-7D98-4A96-A36F-9109BD4CE4B0}" type="pres">
      <dgm:prSet presAssocID="{4FC14521-09FF-4C94-BAF2-97736E7E9840}" presName="spaceRect" presStyleCnt="0"/>
      <dgm:spPr/>
    </dgm:pt>
    <dgm:pt modelId="{E4907DF8-35AF-4B15-BA5B-26DE8E4377B6}" type="pres">
      <dgm:prSet presAssocID="{4FC14521-09FF-4C94-BAF2-97736E7E9840}" presName="textRect" presStyleLbl="revTx" presStyleIdx="0" presStyleCnt="3" custLinFactNeighborX="4681" custLinFactNeighborY="-27691">
        <dgm:presLayoutVars>
          <dgm:chMax val="1"/>
          <dgm:chPref val="1"/>
        </dgm:presLayoutVars>
      </dgm:prSet>
      <dgm:spPr/>
    </dgm:pt>
    <dgm:pt modelId="{F69CED58-3750-4296-B23A-571296024B2D}" type="pres">
      <dgm:prSet presAssocID="{6E95CF9E-98BF-486E-83A5-2796AEA21BD6}" presName="sibTrans" presStyleCnt="0"/>
      <dgm:spPr/>
    </dgm:pt>
    <dgm:pt modelId="{92E97DD2-A3DD-4753-AD77-E8DA80CFBDA2}" type="pres">
      <dgm:prSet presAssocID="{2C6A0F15-3D52-45FD-ACCB-2CE65A48A5CA}" presName="compNode" presStyleCnt="0"/>
      <dgm:spPr/>
    </dgm:pt>
    <dgm:pt modelId="{92DFE364-2613-42CE-99AE-4C2372F4DFF4}" type="pres">
      <dgm:prSet presAssocID="{2C6A0F15-3D52-45FD-ACCB-2CE65A48A5CA}" presName="iconBgRect" presStyleLbl="bgShp" presStyleIdx="1" presStyleCnt="3"/>
      <dgm:spPr/>
    </dgm:pt>
    <dgm:pt modelId="{84B5B7CE-77E4-4DC3-9066-48B2CA7DF90F}" type="pres">
      <dgm:prSet presAssocID="{2C6A0F15-3D52-45FD-ACCB-2CE65A48A5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E531FC7-EE3D-461D-B066-32A8B163BEE0}" type="pres">
      <dgm:prSet presAssocID="{2C6A0F15-3D52-45FD-ACCB-2CE65A48A5CA}" presName="spaceRect" presStyleCnt="0"/>
      <dgm:spPr/>
    </dgm:pt>
    <dgm:pt modelId="{B1112724-4B0F-4411-9EEC-76DD08C47C9E}" type="pres">
      <dgm:prSet presAssocID="{2C6A0F15-3D52-45FD-ACCB-2CE65A48A5CA}" presName="textRect" presStyleLbl="revTx" presStyleIdx="1" presStyleCnt="3" custLinFactNeighborX="0" custLinFactNeighborY="-29462">
        <dgm:presLayoutVars>
          <dgm:chMax val="1"/>
          <dgm:chPref val="1"/>
        </dgm:presLayoutVars>
      </dgm:prSet>
      <dgm:spPr/>
    </dgm:pt>
    <dgm:pt modelId="{F58FAA75-4426-448A-9CDE-66514A4B0CF6}" type="pres">
      <dgm:prSet presAssocID="{6CC427FA-D266-430F-820E-0242F0D1220F}" presName="sibTrans" presStyleCnt="0"/>
      <dgm:spPr/>
    </dgm:pt>
    <dgm:pt modelId="{0BB25F2A-F8B7-4D06-8F4E-BB0FB9D0C5B3}" type="pres">
      <dgm:prSet presAssocID="{04477953-2F61-472F-8832-828C83776901}" presName="compNode" presStyleCnt="0"/>
      <dgm:spPr/>
    </dgm:pt>
    <dgm:pt modelId="{0ACFC2B2-6F7F-419E-B1E3-7D368D2C8E95}" type="pres">
      <dgm:prSet presAssocID="{04477953-2F61-472F-8832-828C83776901}" presName="iconBgRect" presStyleLbl="bgShp" presStyleIdx="2" presStyleCnt="3"/>
      <dgm:spPr/>
    </dgm:pt>
    <dgm:pt modelId="{40412E20-5D69-4121-81AF-E1897B6AE3F7}" type="pres">
      <dgm:prSet presAssocID="{04477953-2F61-472F-8832-828C837769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el"/>
        </a:ext>
      </dgm:extLst>
    </dgm:pt>
    <dgm:pt modelId="{143D3F1F-8B43-4472-BBBD-5120D79D1100}" type="pres">
      <dgm:prSet presAssocID="{04477953-2F61-472F-8832-828C83776901}" presName="spaceRect" presStyleCnt="0"/>
      <dgm:spPr/>
    </dgm:pt>
    <dgm:pt modelId="{031007ED-D041-462B-B713-4FE0CA89617D}" type="pres">
      <dgm:prSet presAssocID="{04477953-2F61-472F-8832-828C83776901}" presName="textRect" presStyleLbl="revTx" presStyleIdx="2" presStyleCnt="3" custLinFactNeighborX="-400" custLinFactNeighborY="-29161">
        <dgm:presLayoutVars>
          <dgm:chMax val="1"/>
          <dgm:chPref val="1"/>
        </dgm:presLayoutVars>
      </dgm:prSet>
      <dgm:spPr/>
    </dgm:pt>
  </dgm:ptLst>
  <dgm:cxnLst>
    <dgm:cxn modelId="{9077B62E-1833-4121-BD63-D1F48B1FF71D}" srcId="{E0B89032-50A1-4EFF-AE33-68E2759DF2A2}" destId="{04477953-2F61-472F-8832-828C83776901}" srcOrd="2" destOrd="0" parTransId="{5AC9867E-AF60-4114-A2E7-E9900918EB63}" sibTransId="{68FF9A32-1C14-4D0B-9285-33DD0DB1DBB0}"/>
    <dgm:cxn modelId="{7FD59A3E-77E8-4203-B5CD-F8F229E2F1A4}" type="presOf" srcId="{E0B89032-50A1-4EFF-AE33-68E2759DF2A2}" destId="{02F077AE-74DF-4EFB-9D16-13248017FB19}" srcOrd="0" destOrd="0" presId="urn:microsoft.com/office/officeart/2018/5/layout/IconCircleLabelList"/>
    <dgm:cxn modelId="{14A38CAD-6336-4F86-9C6E-DE002F114455}" type="presOf" srcId="{04477953-2F61-472F-8832-828C83776901}" destId="{031007ED-D041-462B-B713-4FE0CA89617D}" srcOrd="0" destOrd="0" presId="urn:microsoft.com/office/officeart/2018/5/layout/IconCircleLabelList"/>
    <dgm:cxn modelId="{81763DCB-C93A-4DB9-8569-CDD28B2DAF69}" type="presOf" srcId="{2C6A0F15-3D52-45FD-ACCB-2CE65A48A5CA}" destId="{B1112724-4B0F-4411-9EEC-76DD08C47C9E}" srcOrd="0" destOrd="0" presId="urn:microsoft.com/office/officeart/2018/5/layout/IconCircleLabelList"/>
    <dgm:cxn modelId="{2EEAC8E4-3198-472E-A18F-46CC3F250620}" srcId="{E0B89032-50A1-4EFF-AE33-68E2759DF2A2}" destId="{2C6A0F15-3D52-45FD-ACCB-2CE65A48A5CA}" srcOrd="1" destOrd="0" parTransId="{39BC788C-3CFB-49F8-95D0-7DDEAD298B71}" sibTransId="{6CC427FA-D266-430F-820E-0242F0D1220F}"/>
    <dgm:cxn modelId="{E378BCEA-4719-4E0D-9BB3-557825EFECD1}" srcId="{E0B89032-50A1-4EFF-AE33-68E2759DF2A2}" destId="{4FC14521-09FF-4C94-BAF2-97736E7E9840}" srcOrd="0" destOrd="0" parTransId="{26212AB9-91C4-4892-B486-C893FAFE3BD5}" sibTransId="{6E95CF9E-98BF-486E-83A5-2796AEA21BD6}"/>
    <dgm:cxn modelId="{8200BDF4-65BC-42EB-88FD-97965C4502F8}" type="presOf" srcId="{4FC14521-09FF-4C94-BAF2-97736E7E9840}" destId="{E4907DF8-35AF-4B15-BA5B-26DE8E4377B6}" srcOrd="0" destOrd="0" presId="urn:microsoft.com/office/officeart/2018/5/layout/IconCircleLabelList"/>
    <dgm:cxn modelId="{DF02BD03-FAC3-4479-BC1D-C9B66155A045}" type="presParOf" srcId="{02F077AE-74DF-4EFB-9D16-13248017FB19}" destId="{50A6E6E2-815D-41A2-8DCA-9E648106C2EF}" srcOrd="0" destOrd="0" presId="urn:microsoft.com/office/officeart/2018/5/layout/IconCircleLabelList"/>
    <dgm:cxn modelId="{5BF832B7-6542-4D5E-84AB-2F0B9C2BEAE0}" type="presParOf" srcId="{50A6E6E2-815D-41A2-8DCA-9E648106C2EF}" destId="{979EBA84-15D3-48C4-9B18-207ABA090568}" srcOrd="0" destOrd="0" presId="urn:microsoft.com/office/officeart/2018/5/layout/IconCircleLabelList"/>
    <dgm:cxn modelId="{E4166381-10F8-48EA-8C37-BD4C8E6BF724}" type="presParOf" srcId="{50A6E6E2-815D-41A2-8DCA-9E648106C2EF}" destId="{4B0CF9EB-5378-49F7-B04D-921365FDEF1D}" srcOrd="1" destOrd="0" presId="urn:microsoft.com/office/officeart/2018/5/layout/IconCircleLabelList"/>
    <dgm:cxn modelId="{8A354072-D963-46B3-90A4-01FF20303A2A}" type="presParOf" srcId="{50A6E6E2-815D-41A2-8DCA-9E648106C2EF}" destId="{1C633848-7D98-4A96-A36F-9109BD4CE4B0}" srcOrd="2" destOrd="0" presId="urn:microsoft.com/office/officeart/2018/5/layout/IconCircleLabelList"/>
    <dgm:cxn modelId="{CF019FAB-815D-49F7-9E8A-9AC476820E86}" type="presParOf" srcId="{50A6E6E2-815D-41A2-8DCA-9E648106C2EF}" destId="{E4907DF8-35AF-4B15-BA5B-26DE8E4377B6}" srcOrd="3" destOrd="0" presId="urn:microsoft.com/office/officeart/2018/5/layout/IconCircleLabelList"/>
    <dgm:cxn modelId="{BBD56C17-3F99-4C99-99E1-7649A7A7AA0B}" type="presParOf" srcId="{02F077AE-74DF-4EFB-9D16-13248017FB19}" destId="{F69CED58-3750-4296-B23A-571296024B2D}" srcOrd="1" destOrd="0" presId="urn:microsoft.com/office/officeart/2018/5/layout/IconCircleLabelList"/>
    <dgm:cxn modelId="{F924A0B4-FA8C-464C-BA3C-3D5F2F0B0443}" type="presParOf" srcId="{02F077AE-74DF-4EFB-9D16-13248017FB19}" destId="{92E97DD2-A3DD-4753-AD77-E8DA80CFBDA2}" srcOrd="2" destOrd="0" presId="urn:microsoft.com/office/officeart/2018/5/layout/IconCircleLabelList"/>
    <dgm:cxn modelId="{CB527C22-60BE-4362-95AB-B1B6832C43B4}" type="presParOf" srcId="{92E97DD2-A3DD-4753-AD77-E8DA80CFBDA2}" destId="{92DFE364-2613-42CE-99AE-4C2372F4DFF4}" srcOrd="0" destOrd="0" presId="urn:microsoft.com/office/officeart/2018/5/layout/IconCircleLabelList"/>
    <dgm:cxn modelId="{BA34DA2A-8484-419E-8F2A-B0CE87CAEA82}" type="presParOf" srcId="{92E97DD2-A3DD-4753-AD77-E8DA80CFBDA2}" destId="{84B5B7CE-77E4-4DC3-9066-48B2CA7DF90F}" srcOrd="1" destOrd="0" presId="urn:microsoft.com/office/officeart/2018/5/layout/IconCircleLabelList"/>
    <dgm:cxn modelId="{291B5AFD-0877-45A3-9FCF-5275F858617F}" type="presParOf" srcId="{92E97DD2-A3DD-4753-AD77-E8DA80CFBDA2}" destId="{8E531FC7-EE3D-461D-B066-32A8B163BEE0}" srcOrd="2" destOrd="0" presId="urn:microsoft.com/office/officeart/2018/5/layout/IconCircleLabelList"/>
    <dgm:cxn modelId="{24D67771-EFDD-4037-A3C4-A16CEDDAD0C7}" type="presParOf" srcId="{92E97DD2-A3DD-4753-AD77-E8DA80CFBDA2}" destId="{B1112724-4B0F-4411-9EEC-76DD08C47C9E}" srcOrd="3" destOrd="0" presId="urn:microsoft.com/office/officeart/2018/5/layout/IconCircleLabelList"/>
    <dgm:cxn modelId="{7B4FB31C-00BD-4347-8016-65A362DB9953}" type="presParOf" srcId="{02F077AE-74DF-4EFB-9D16-13248017FB19}" destId="{F58FAA75-4426-448A-9CDE-66514A4B0CF6}" srcOrd="3" destOrd="0" presId="urn:microsoft.com/office/officeart/2018/5/layout/IconCircleLabelList"/>
    <dgm:cxn modelId="{EDF976C2-FD55-4CF8-B35A-1E728E9F405D}" type="presParOf" srcId="{02F077AE-74DF-4EFB-9D16-13248017FB19}" destId="{0BB25F2A-F8B7-4D06-8F4E-BB0FB9D0C5B3}" srcOrd="4" destOrd="0" presId="urn:microsoft.com/office/officeart/2018/5/layout/IconCircleLabelList"/>
    <dgm:cxn modelId="{512AADCC-E7C5-4639-9672-19C8FBD45B18}" type="presParOf" srcId="{0BB25F2A-F8B7-4D06-8F4E-BB0FB9D0C5B3}" destId="{0ACFC2B2-6F7F-419E-B1E3-7D368D2C8E95}" srcOrd="0" destOrd="0" presId="urn:microsoft.com/office/officeart/2018/5/layout/IconCircleLabelList"/>
    <dgm:cxn modelId="{80F2F27D-8767-4280-BA42-68AE03088FE4}" type="presParOf" srcId="{0BB25F2A-F8B7-4D06-8F4E-BB0FB9D0C5B3}" destId="{40412E20-5D69-4121-81AF-E1897B6AE3F7}" srcOrd="1" destOrd="0" presId="urn:microsoft.com/office/officeart/2018/5/layout/IconCircleLabelList"/>
    <dgm:cxn modelId="{4E395BA3-DC28-49F9-9D34-13343DFB24EC}" type="presParOf" srcId="{0BB25F2A-F8B7-4D06-8F4E-BB0FB9D0C5B3}" destId="{143D3F1F-8B43-4472-BBBD-5120D79D1100}" srcOrd="2" destOrd="0" presId="urn:microsoft.com/office/officeart/2018/5/layout/IconCircleLabelList"/>
    <dgm:cxn modelId="{952AAA7D-5E90-4F95-B6E9-41BAFFCB4F98}" type="presParOf" srcId="{0BB25F2A-F8B7-4D06-8F4E-BB0FB9D0C5B3}" destId="{031007ED-D041-462B-B713-4FE0CA89617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F03CB-0B1E-406D-A005-EB3765A217FC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92A1EB3-5392-49C6-A74A-85B2EC14E590}">
      <dgm:prSet custT="1"/>
      <dgm:spPr/>
      <dgm:t>
        <a:bodyPr/>
        <a:lstStyle/>
        <a:p>
          <a:r>
            <a:rPr lang="nl-NL" sz="2000" dirty="0">
              <a:latin typeface="Raleway" pitchFamily="2" charset="0"/>
            </a:rPr>
            <a:t>Zorg dat je koolhydraten en eiwitten eet</a:t>
          </a:r>
          <a:endParaRPr lang="en-US" sz="2000" dirty="0">
            <a:latin typeface="Raleway" pitchFamily="2" charset="0"/>
          </a:endParaRPr>
        </a:p>
      </dgm:t>
    </dgm:pt>
    <dgm:pt modelId="{924A76CC-86FA-423C-B85E-8C5CE2630DBB}" type="parTrans" cxnId="{0BA3733A-375E-4924-BED0-4997EB4CA31B}">
      <dgm:prSet/>
      <dgm:spPr/>
      <dgm:t>
        <a:bodyPr/>
        <a:lstStyle/>
        <a:p>
          <a:endParaRPr lang="en-US"/>
        </a:p>
      </dgm:t>
    </dgm:pt>
    <dgm:pt modelId="{4AD6D6ED-8FE0-48D8-916C-F3AB5F5FA15D}" type="sibTrans" cxnId="{0BA3733A-375E-4924-BED0-4997EB4CA31B}">
      <dgm:prSet/>
      <dgm:spPr/>
      <dgm:t>
        <a:bodyPr/>
        <a:lstStyle/>
        <a:p>
          <a:endParaRPr lang="en-US" dirty="0">
            <a:effectLst/>
          </a:endParaRPr>
        </a:p>
      </dgm:t>
    </dgm:pt>
    <dgm:pt modelId="{C44862FE-0C05-4A17-A102-FDF1E67F0CA7}">
      <dgm:prSet custT="1"/>
      <dgm:spPr/>
      <dgm:t>
        <a:bodyPr/>
        <a:lstStyle/>
        <a:p>
          <a:r>
            <a:rPr lang="nl-NL" sz="2000" dirty="0">
              <a:latin typeface="Raleway" pitchFamily="2" charset="0"/>
            </a:rPr>
            <a:t>Beste opname binnen 30min na inspanning</a:t>
          </a:r>
          <a:endParaRPr lang="en-US" sz="2000" dirty="0">
            <a:latin typeface="Raleway" pitchFamily="2" charset="0"/>
          </a:endParaRPr>
        </a:p>
      </dgm:t>
    </dgm:pt>
    <dgm:pt modelId="{07242263-B8F0-49B0-8217-5ECFF3236348}" type="parTrans" cxnId="{9F885433-C75A-467A-8924-E7A028C4CDE7}">
      <dgm:prSet/>
      <dgm:spPr/>
      <dgm:t>
        <a:bodyPr/>
        <a:lstStyle/>
        <a:p>
          <a:endParaRPr lang="en-US"/>
        </a:p>
      </dgm:t>
    </dgm:pt>
    <dgm:pt modelId="{2D06ED5C-209E-4DC4-84E8-BE01D13B1C7E}" type="sibTrans" cxnId="{9F885433-C75A-467A-8924-E7A028C4CDE7}">
      <dgm:prSet/>
      <dgm:spPr/>
      <dgm:t>
        <a:bodyPr/>
        <a:lstStyle/>
        <a:p>
          <a:endParaRPr lang="en-US">
            <a:effectLst/>
          </a:endParaRPr>
        </a:p>
      </dgm:t>
    </dgm:pt>
    <dgm:pt modelId="{8EE7900D-B6FE-45C0-A5FA-2097C8DDB0A7}">
      <dgm:prSet custT="1"/>
      <dgm:spPr/>
      <dgm:t>
        <a:bodyPr/>
        <a:lstStyle/>
        <a:p>
          <a:r>
            <a:rPr lang="nl-NL" sz="2000" dirty="0">
              <a:latin typeface="Raleway" pitchFamily="2" charset="0"/>
            </a:rPr>
            <a:t>Neem koolhydraten en eiwitrijk eten/drinken </a:t>
          </a:r>
        </a:p>
        <a:p>
          <a:r>
            <a:rPr lang="nl-NL" sz="1600" dirty="0">
              <a:latin typeface="Raleway" pitchFamily="2" charset="0"/>
            </a:rPr>
            <a:t>(ideale verhouding is 3/1)</a:t>
          </a:r>
          <a:endParaRPr lang="en-US" sz="1600" dirty="0">
            <a:latin typeface="Raleway" pitchFamily="2" charset="0"/>
          </a:endParaRPr>
        </a:p>
      </dgm:t>
    </dgm:pt>
    <dgm:pt modelId="{F101E559-B68E-47DF-84EE-5B1EFE401EC0}" type="parTrans" cxnId="{5E357BAC-93AC-4EFE-B20E-48764F702D20}">
      <dgm:prSet/>
      <dgm:spPr/>
      <dgm:t>
        <a:bodyPr/>
        <a:lstStyle/>
        <a:p>
          <a:endParaRPr lang="en-US"/>
        </a:p>
      </dgm:t>
    </dgm:pt>
    <dgm:pt modelId="{465E6DC6-3A14-40D1-9CB0-E924526C0AF3}" type="sibTrans" cxnId="{5E357BAC-93AC-4EFE-B20E-48764F702D20}">
      <dgm:prSet/>
      <dgm:spPr/>
      <dgm:t>
        <a:bodyPr/>
        <a:lstStyle/>
        <a:p>
          <a:endParaRPr lang="en-US">
            <a:effectLst/>
          </a:endParaRPr>
        </a:p>
      </dgm:t>
    </dgm:pt>
    <dgm:pt modelId="{06A2C7EA-E4DD-405C-B03B-2718ECF9A4F3}">
      <dgm:prSet custT="1"/>
      <dgm:spPr/>
      <dgm:t>
        <a:bodyPr/>
        <a:lstStyle/>
        <a:p>
          <a:r>
            <a:rPr lang="nl-NL" sz="2000" dirty="0">
              <a:latin typeface="Raleway" pitchFamily="2" charset="0"/>
            </a:rPr>
            <a:t>Kies een maaltijd met niet teveel vetten</a:t>
          </a:r>
          <a:endParaRPr lang="en-US" sz="2000" dirty="0">
            <a:latin typeface="Raleway" pitchFamily="2" charset="0"/>
          </a:endParaRPr>
        </a:p>
      </dgm:t>
    </dgm:pt>
    <dgm:pt modelId="{9A3326E9-1D00-44F5-8E8B-C082EAF0E5A3}" type="parTrans" cxnId="{FED82DEA-54B1-4661-A3D9-EC16E11C47DA}">
      <dgm:prSet/>
      <dgm:spPr/>
      <dgm:t>
        <a:bodyPr/>
        <a:lstStyle/>
        <a:p>
          <a:endParaRPr lang="en-US"/>
        </a:p>
      </dgm:t>
    </dgm:pt>
    <dgm:pt modelId="{56F047BB-C468-4E80-AD9C-35A913CF9E46}" type="sibTrans" cxnId="{FED82DEA-54B1-4661-A3D9-EC16E11C47DA}">
      <dgm:prSet/>
      <dgm:spPr/>
      <dgm:t>
        <a:bodyPr/>
        <a:lstStyle/>
        <a:p>
          <a:endParaRPr lang="en-US"/>
        </a:p>
      </dgm:t>
    </dgm:pt>
    <dgm:pt modelId="{C59824F0-9755-47E0-AD87-14D45164C35F}" type="pres">
      <dgm:prSet presAssocID="{1FFF03CB-0B1E-406D-A005-EB3765A217FC}" presName="outerComposite" presStyleCnt="0">
        <dgm:presLayoutVars>
          <dgm:chMax val="5"/>
          <dgm:dir/>
          <dgm:resizeHandles val="exact"/>
        </dgm:presLayoutVars>
      </dgm:prSet>
      <dgm:spPr/>
    </dgm:pt>
    <dgm:pt modelId="{6EB1F9B0-F7F8-4BDB-A4BB-C097952AA315}" type="pres">
      <dgm:prSet presAssocID="{1FFF03CB-0B1E-406D-A005-EB3765A217FC}" presName="dummyMaxCanvas" presStyleCnt="0">
        <dgm:presLayoutVars/>
      </dgm:prSet>
      <dgm:spPr/>
    </dgm:pt>
    <dgm:pt modelId="{68228A9C-1C3D-4191-BD01-5DFFC895D491}" type="pres">
      <dgm:prSet presAssocID="{1FFF03CB-0B1E-406D-A005-EB3765A217FC}" presName="FourNodes_1" presStyleLbl="node1" presStyleIdx="0" presStyleCnt="4" custScaleX="81456">
        <dgm:presLayoutVars>
          <dgm:bulletEnabled val="1"/>
        </dgm:presLayoutVars>
      </dgm:prSet>
      <dgm:spPr/>
    </dgm:pt>
    <dgm:pt modelId="{CB483AC1-89F1-4F0D-B725-97E7CD845A9F}" type="pres">
      <dgm:prSet presAssocID="{1FFF03CB-0B1E-406D-A005-EB3765A217FC}" presName="FourNodes_2" presStyleLbl="node1" presStyleIdx="1" presStyleCnt="4" custScaleX="81456">
        <dgm:presLayoutVars>
          <dgm:bulletEnabled val="1"/>
        </dgm:presLayoutVars>
      </dgm:prSet>
      <dgm:spPr/>
    </dgm:pt>
    <dgm:pt modelId="{6A63BE09-364C-4056-8808-C93BC4E6CDC2}" type="pres">
      <dgm:prSet presAssocID="{1FFF03CB-0B1E-406D-A005-EB3765A217FC}" presName="FourNodes_3" presStyleLbl="node1" presStyleIdx="2" presStyleCnt="4" custScaleX="81456">
        <dgm:presLayoutVars>
          <dgm:bulletEnabled val="1"/>
        </dgm:presLayoutVars>
      </dgm:prSet>
      <dgm:spPr/>
    </dgm:pt>
    <dgm:pt modelId="{640AF31E-5C29-491C-970D-1528F84F7B8D}" type="pres">
      <dgm:prSet presAssocID="{1FFF03CB-0B1E-406D-A005-EB3765A217FC}" presName="FourNodes_4" presStyleLbl="node1" presStyleIdx="3" presStyleCnt="4" custScaleX="81456">
        <dgm:presLayoutVars>
          <dgm:bulletEnabled val="1"/>
        </dgm:presLayoutVars>
      </dgm:prSet>
      <dgm:spPr/>
    </dgm:pt>
    <dgm:pt modelId="{263985FA-E898-4DFD-90B9-5B729CC1010A}" type="pres">
      <dgm:prSet presAssocID="{1FFF03CB-0B1E-406D-A005-EB3765A217FC}" presName="FourConn_1-2" presStyleLbl="fgAccFollowNode1" presStyleIdx="0" presStyleCnt="3" custLinFactX="-53851" custLinFactNeighborX="-100000" custLinFactNeighborY="-7058">
        <dgm:presLayoutVars>
          <dgm:bulletEnabled val="1"/>
        </dgm:presLayoutVars>
      </dgm:prSet>
      <dgm:spPr/>
    </dgm:pt>
    <dgm:pt modelId="{CDC36666-9AD1-49EE-879F-58838F24D8C7}" type="pres">
      <dgm:prSet presAssocID="{1FFF03CB-0B1E-406D-A005-EB3765A217FC}" presName="FourConn_2-3" presStyleLbl="fgAccFollowNode1" presStyleIdx="1" presStyleCnt="3" custLinFactX="-53851" custLinFactNeighborX="-100000" custLinFactNeighborY="-7058">
        <dgm:presLayoutVars>
          <dgm:bulletEnabled val="1"/>
        </dgm:presLayoutVars>
      </dgm:prSet>
      <dgm:spPr/>
    </dgm:pt>
    <dgm:pt modelId="{244F3DFF-5FA0-498E-A7F8-1FBED23E359A}" type="pres">
      <dgm:prSet presAssocID="{1FFF03CB-0B1E-406D-A005-EB3765A217FC}" presName="FourConn_3-4" presStyleLbl="fgAccFollowNode1" presStyleIdx="2" presStyleCnt="3" custLinFactX="-53851" custLinFactNeighborX="-100000" custLinFactNeighborY="-7058">
        <dgm:presLayoutVars>
          <dgm:bulletEnabled val="1"/>
        </dgm:presLayoutVars>
      </dgm:prSet>
      <dgm:spPr/>
    </dgm:pt>
    <dgm:pt modelId="{D13E0C24-E2CE-4AB5-87B5-2A8CEC4A3F6C}" type="pres">
      <dgm:prSet presAssocID="{1FFF03CB-0B1E-406D-A005-EB3765A217FC}" presName="FourNodes_1_text" presStyleLbl="node1" presStyleIdx="3" presStyleCnt="4">
        <dgm:presLayoutVars>
          <dgm:bulletEnabled val="1"/>
        </dgm:presLayoutVars>
      </dgm:prSet>
      <dgm:spPr/>
    </dgm:pt>
    <dgm:pt modelId="{99D26150-E31D-4418-A061-88DF6C35DE39}" type="pres">
      <dgm:prSet presAssocID="{1FFF03CB-0B1E-406D-A005-EB3765A217FC}" presName="FourNodes_2_text" presStyleLbl="node1" presStyleIdx="3" presStyleCnt="4">
        <dgm:presLayoutVars>
          <dgm:bulletEnabled val="1"/>
        </dgm:presLayoutVars>
      </dgm:prSet>
      <dgm:spPr/>
    </dgm:pt>
    <dgm:pt modelId="{E0722BA3-AD19-44A2-858F-88489CA1A55B}" type="pres">
      <dgm:prSet presAssocID="{1FFF03CB-0B1E-406D-A005-EB3765A217FC}" presName="FourNodes_3_text" presStyleLbl="node1" presStyleIdx="3" presStyleCnt="4">
        <dgm:presLayoutVars>
          <dgm:bulletEnabled val="1"/>
        </dgm:presLayoutVars>
      </dgm:prSet>
      <dgm:spPr/>
    </dgm:pt>
    <dgm:pt modelId="{397673B6-D20E-405D-AE5D-DD4A80276161}" type="pres">
      <dgm:prSet presAssocID="{1FFF03CB-0B1E-406D-A005-EB3765A217F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B34B82E-0B1B-429F-A87A-DECE3DBBC583}" type="presOf" srcId="{992A1EB3-5392-49C6-A74A-85B2EC14E590}" destId="{68228A9C-1C3D-4191-BD01-5DFFC895D491}" srcOrd="0" destOrd="0" presId="urn:microsoft.com/office/officeart/2005/8/layout/vProcess5"/>
    <dgm:cxn modelId="{79F9E42E-60C8-4BF9-9D1A-56E92A2E9D43}" type="presOf" srcId="{C44862FE-0C05-4A17-A102-FDF1E67F0CA7}" destId="{99D26150-E31D-4418-A061-88DF6C35DE39}" srcOrd="1" destOrd="0" presId="urn:microsoft.com/office/officeart/2005/8/layout/vProcess5"/>
    <dgm:cxn modelId="{9F885433-C75A-467A-8924-E7A028C4CDE7}" srcId="{1FFF03CB-0B1E-406D-A005-EB3765A217FC}" destId="{C44862FE-0C05-4A17-A102-FDF1E67F0CA7}" srcOrd="1" destOrd="0" parTransId="{07242263-B8F0-49B0-8217-5ECFF3236348}" sibTransId="{2D06ED5C-209E-4DC4-84E8-BE01D13B1C7E}"/>
    <dgm:cxn modelId="{2E300535-BFC8-4FDC-9415-767F087445F5}" type="presOf" srcId="{C44862FE-0C05-4A17-A102-FDF1E67F0CA7}" destId="{CB483AC1-89F1-4F0D-B725-97E7CD845A9F}" srcOrd="0" destOrd="0" presId="urn:microsoft.com/office/officeart/2005/8/layout/vProcess5"/>
    <dgm:cxn modelId="{0BA3733A-375E-4924-BED0-4997EB4CA31B}" srcId="{1FFF03CB-0B1E-406D-A005-EB3765A217FC}" destId="{992A1EB3-5392-49C6-A74A-85B2EC14E590}" srcOrd="0" destOrd="0" parTransId="{924A76CC-86FA-423C-B85E-8C5CE2630DBB}" sibTransId="{4AD6D6ED-8FE0-48D8-916C-F3AB5F5FA15D}"/>
    <dgm:cxn modelId="{73E6EE61-9161-46AE-B528-138117E305CC}" type="presOf" srcId="{4AD6D6ED-8FE0-48D8-916C-F3AB5F5FA15D}" destId="{263985FA-E898-4DFD-90B9-5B729CC1010A}" srcOrd="0" destOrd="0" presId="urn:microsoft.com/office/officeart/2005/8/layout/vProcess5"/>
    <dgm:cxn modelId="{6ADE5D65-C318-4993-83C8-5D8E52FC6FC4}" type="presOf" srcId="{1FFF03CB-0B1E-406D-A005-EB3765A217FC}" destId="{C59824F0-9755-47E0-AD87-14D45164C35F}" srcOrd="0" destOrd="0" presId="urn:microsoft.com/office/officeart/2005/8/layout/vProcess5"/>
    <dgm:cxn modelId="{E081D166-AA83-40AD-A671-BECA59D72535}" type="presOf" srcId="{06A2C7EA-E4DD-405C-B03B-2718ECF9A4F3}" destId="{397673B6-D20E-405D-AE5D-DD4A80276161}" srcOrd="1" destOrd="0" presId="urn:microsoft.com/office/officeart/2005/8/layout/vProcess5"/>
    <dgm:cxn modelId="{1AB02A4B-C449-4A3C-91C6-16E886D1648B}" type="presOf" srcId="{8EE7900D-B6FE-45C0-A5FA-2097C8DDB0A7}" destId="{E0722BA3-AD19-44A2-858F-88489CA1A55B}" srcOrd="1" destOrd="0" presId="urn:microsoft.com/office/officeart/2005/8/layout/vProcess5"/>
    <dgm:cxn modelId="{3FA06650-23A5-4E72-ABB0-61B51D1976EA}" type="presOf" srcId="{2D06ED5C-209E-4DC4-84E8-BE01D13B1C7E}" destId="{CDC36666-9AD1-49EE-879F-58838F24D8C7}" srcOrd="0" destOrd="0" presId="urn:microsoft.com/office/officeart/2005/8/layout/vProcess5"/>
    <dgm:cxn modelId="{CF32D650-0378-4B5D-A248-11CF295E4859}" type="presOf" srcId="{06A2C7EA-E4DD-405C-B03B-2718ECF9A4F3}" destId="{640AF31E-5C29-491C-970D-1528F84F7B8D}" srcOrd="0" destOrd="0" presId="urn:microsoft.com/office/officeart/2005/8/layout/vProcess5"/>
    <dgm:cxn modelId="{9B379B75-A160-4EF5-B628-E7770EE91806}" type="presOf" srcId="{8EE7900D-B6FE-45C0-A5FA-2097C8DDB0A7}" destId="{6A63BE09-364C-4056-8808-C93BC4E6CDC2}" srcOrd="0" destOrd="0" presId="urn:microsoft.com/office/officeart/2005/8/layout/vProcess5"/>
    <dgm:cxn modelId="{69B90D86-8D50-46F7-B063-9281E719CEFC}" type="presOf" srcId="{992A1EB3-5392-49C6-A74A-85B2EC14E590}" destId="{D13E0C24-E2CE-4AB5-87B5-2A8CEC4A3F6C}" srcOrd="1" destOrd="0" presId="urn:microsoft.com/office/officeart/2005/8/layout/vProcess5"/>
    <dgm:cxn modelId="{5E357BAC-93AC-4EFE-B20E-48764F702D20}" srcId="{1FFF03CB-0B1E-406D-A005-EB3765A217FC}" destId="{8EE7900D-B6FE-45C0-A5FA-2097C8DDB0A7}" srcOrd="2" destOrd="0" parTransId="{F101E559-B68E-47DF-84EE-5B1EFE401EC0}" sibTransId="{465E6DC6-3A14-40D1-9CB0-E924526C0AF3}"/>
    <dgm:cxn modelId="{3A338CB9-9F72-4B6C-8836-4FEC0CF4D046}" type="presOf" srcId="{465E6DC6-3A14-40D1-9CB0-E924526C0AF3}" destId="{244F3DFF-5FA0-498E-A7F8-1FBED23E359A}" srcOrd="0" destOrd="0" presId="urn:microsoft.com/office/officeart/2005/8/layout/vProcess5"/>
    <dgm:cxn modelId="{FED82DEA-54B1-4661-A3D9-EC16E11C47DA}" srcId="{1FFF03CB-0B1E-406D-A005-EB3765A217FC}" destId="{06A2C7EA-E4DD-405C-B03B-2718ECF9A4F3}" srcOrd="3" destOrd="0" parTransId="{9A3326E9-1D00-44F5-8E8B-C082EAF0E5A3}" sibTransId="{56F047BB-C468-4E80-AD9C-35A913CF9E46}"/>
    <dgm:cxn modelId="{18596349-BA88-4EAF-9844-E49D5D34F397}" type="presParOf" srcId="{C59824F0-9755-47E0-AD87-14D45164C35F}" destId="{6EB1F9B0-F7F8-4BDB-A4BB-C097952AA315}" srcOrd="0" destOrd="0" presId="urn:microsoft.com/office/officeart/2005/8/layout/vProcess5"/>
    <dgm:cxn modelId="{C439EE2E-0B4B-4973-9682-0F3F2710F526}" type="presParOf" srcId="{C59824F0-9755-47E0-AD87-14D45164C35F}" destId="{68228A9C-1C3D-4191-BD01-5DFFC895D491}" srcOrd="1" destOrd="0" presId="urn:microsoft.com/office/officeart/2005/8/layout/vProcess5"/>
    <dgm:cxn modelId="{C1368E49-978A-4AA2-870A-0FFE02252FCE}" type="presParOf" srcId="{C59824F0-9755-47E0-AD87-14D45164C35F}" destId="{CB483AC1-89F1-4F0D-B725-97E7CD845A9F}" srcOrd="2" destOrd="0" presId="urn:microsoft.com/office/officeart/2005/8/layout/vProcess5"/>
    <dgm:cxn modelId="{428C3100-FEF9-42CD-878C-556EB2DA146F}" type="presParOf" srcId="{C59824F0-9755-47E0-AD87-14D45164C35F}" destId="{6A63BE09-364C-4056-8808-C93BC4E6CDC2}" srcOrd="3" destOrd="0" presId="urn:microsoft.com/office/officeart/2005/8/layout/vProcess5"/>
    <dgm:cxn modelId="{6FBF5E70-6E88-4019-85B8-7A4C5B295922}" type="presParOf" srcId="{C59824F0-9755-47E0-AD87-14D45164C35F}" destId="{640AF31E-5C29-491C-970D-1528F84F7B8D}" srcOrd="4" destOrd="0" presId="urn:microsoft.com/office/officeart/2005/8/layout/vProcess5"/>
    <dgm:cxn modelId="{5A057D8A-4C4D-4048-BCB8-AC4991C7C088}" type="presParOf" srcId="{C59824F0-9755-47E0-AD87-14D45164C35F}" destId="{263985FA-E898-4DFD-90B9-5B729CC1010A}" srcOrd="5" destOrd="0" presId="urn:microsoft.com/office/officeart/2005/8/layout/vProcess5"/>
    <dgm:cxn modelId="{073DD575-3178-4988-874D-15E8E628EE2C}" type="presParOf" srcId="{C59824F0-9755-47E0-AD87-14D45164C35F}" destId="{CDC36666-9AD1-49EE-879F-58838F24D8C7}" srcOrd="6" destOrd="0" presId="urn:microsoft.com/office/officeart/2005/8/layout/vProcess5"/>
    <dgm:cxn modelId="{C1E1EA15-2863-458D-B0CD-BDC5B751E171}" type="presParOf" srcId="{C59824F0-9755-47E0-AD87-14D45164C35F}" destId="{244F3DFF-5FA0-498E-A7F8-1FBED23E359A}" srcOrd="7" destOrd="0" presId="urn:microsoft.com/office/officeart/2005/8/layout/vProcess5"/>
    <dgm:cxn modelId="{F6DBE8DF-026F-4611-9F8E-5266BAF663DE}" type="presParOf" srcId="{C59824F0-9755-47E0-AD87-14D45164C35F}" destId="{D13E0C24-E2CE-4AB5-87B5-2A8CEC4A3F6C}" srcOrd="8" destOrd="0" presId="urn:microsoft.com/office/officeart/2005/8/layout/vProcess5"/>
    <dgm:cxn modelId="{0B465A57-922D-450D-A7A6-E07204D5F66B}" type="presParOf" srcId="{C59824F0-9755-47E0-AD87-14D45164C35F}" destId="{99D26150-E31D-4418-A061-88DF6C35DE39}" srcOrd="9" destOrd="0" presId="urn:microsoft.com/office/officeart/2005/8/layout/vProcess5"/>
    <dgm:cxn modelId="{6E0164C4-A55F-426B-9BC0-7D0675A6675E}" type="presParOf" srcId="{C59824F0-9755-47E0-AD87-14D45164C35F}" destId="{E0722BA3-AD19-44A2-858F-88489CA1A55B}" srcOrd="10" destOrd="0" presId="urn:microsoft.com/office/officeart/2005/8/layout/vProcess5"/>
    <dgm:cxn modelId="{A5293689-C3BF-4671-9756-82DE299AD95E}" type="presParOf" srcId="{C59824F0-9755-47E0-AD87-14D45164C35F}" destId="{397673B6-D20E-405D-AE5D-DD4A802761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0D086-136C-4A2D-BCEC-1E9402154F25}">
      <dsp:nvSpPr>
        <dsp:cNvPr id="0" name=""/>
        <dsp:cNvSpPr/>
      </dsp:nvSpPr>
      <dsp:spPr>
        <a:xfrm>
          <a:off x="-2049629" y="-317545"/>
          <a:ext cx="2449888" cy="2449888"/>
        </a:xfrm>
        <a:prstGeom prst="blockArc">
          <a:avLst>
            <a:gd name="adj1" fmla="val 18900000"/>
            <a:gd name="adj2" fmla="val 2700000"/>
            <a:gd name="adj3" fmla="val 8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75377-413D-4B56-9C5A-2E9E747BE2AC}">
      <dsp:nvSpPr>
        <dsp:cNvPr id="0" name=""/>
        <dsp:cNvSpPr/>
      </dsp:nvSpPr>
      <dsp:spPr>
        <a:xfrm>
          <a:off x="257275" y="181479"/>
          <a:ext cx="4326885" cy="362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9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Aanvullen glycogeen voorraad</a:t>
          </a:r>
        </a:p>
      </dsp:txBody>
      <dsp:txXfrm>
        <a:off x="257275" y="181479"/>
        <a:ext cx="4326885" cy="362959"/>
      </dsp:txXfrm>
    </dsp:sp>
    <dsp:sp modelId="{B436781E-E06F-4F88-978D-B57CDDAAB5F5}">
      <dsp:nvSpPr>
        <dsp:cNvPr id="0" name=""/>
        <dsp:cNvSpPr/>
      </dsp:nvSpPr>
      <dsp:spPr>
        <a:xfrm>
          <a:off x="30425" y="136109"/>
          <a:ext cx="453699" cy="45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8C225-9680-40FB-8B03-519C06C794E1}">
      <dsp:nvSpPr>
        <dsp:cNvPr id="0" name=""/>
        <dsp:cNvSpPr/>
      </dsp:nvSpPr>
      <dsp:spPr>
        <a:xfrm>
          <a:off x="389211" y="725919"/>
          <a:ext cx="4194950" cy="362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9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Minder trainen	</a:t>
          </a:r>
        </a:p>
      </dsp:txBody>
      <dsp:txXfrm>
        <a:off x="389211" y="725919"/>
        <a:ext cx="4194950" cy="362959"/>
      </dsp:txXfrm>
    </dsp:sp>
    <dsp:sp modelId="{7CD81666-8835-4B0C-B6A4-B75BE91A8D40}">
      <dsp:nvSpPr>
        <dsp:cNvPr id="0" name=""/>
        <dsp:cNvSpPr/>
      </dsp:nvSpPr>
      <dsp:spPr>
        <a:xfrm>
          <a:off x="162361" y="680549"/>
          <a:ext cx="453699" cy="45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3B1AE-93FB-47A6-8B79-5AC27ED021FF}">
      <dsp:nvSpPr>
        <dsp:cNvPr id="0" name=""/>
        <dsp:cNvSpPr/>
      </dsp:nvSpPr>
      <dsp:spPr>
        <a:xfrm>
          <a:off x="257275" y="1270358"/>
          <a:ext cx="4326885" cy="362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9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Relatief! Meer koolhydraten</a:t>
          </a:r>
        </a:p>
      </dsp:txBody>
      <dsp:txXfrm>
        <a:off x="257275" y="1270358"/>
        <a:ext cx="4326885" cy="362959"/>
      </dsp:txXfrm>
    </dsp:sp>
    <dsp:sp modelId="{5884E977-FA56-4A02-A36A-B3F2E4C55F96}">
      <dsp:nvSpPr>
        <dsp:cNvPr id="0" name=""/>
        <dsp:cNvSpPr/>
      </dsp:nvSpPr>
      <dsp:spPr>
        <a:xfrm>
          <a:off x="30425" y="1224988"/>
          <a:ext cx="453699" cy="453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5F2CB-E50F-4C18-BE2B-932886A2CA50}">
      <dsp:nvSpPr>
        <dsp:cNvPr id="0" name=""/>
        <dsp:cNvSpPr/>
      </dsp:nvSpPr>
      <dsp:spPr>
        <a:xfrm>
          <a:off x="754693" y="698746"/>
          <a:ext cx="842989" cy="8429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09BA8-7D3E-4178-86FB-008D091F4B32}">
      <dsp:nvSpPr>
        <dsp:cNvPr id="0" name=""/>
        <dsp:cNvSpPr/>
      </dsp:nvSpPr>
      <dsp:spPr>
        <a:xfrm>
          <a:off x="931721" y="875774"/>
          <a:ext cx="488933" cy="4889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DAD46-2DF5-4080-A863-4037F32E58FA}">
      <dsp:nvSpPr>
        <dsp:cNvPr id="0" name=""/>
        <dsp:cNvSpPr/>
      </dsp:nvSpPr>
      <dsp:spPr>
        <a:xfrm>
          <a:off x="1778322" y="698746"/>
          <a:ext cx="1987045" cy="842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Koolhydraat rijke maaltijd 3 a 4 uur van tevoren met een hoge tot gemiddelde glycemische index</a:t>
          </a:r>
          <a:endParaRPr lang="en-US" sz="1300" kern="1200" dirty="0"/>
        </a:p>
      </dsp:txBody>
      <dsp:txXfrm>
        <a:off x="1778322" y="698746"/>
        <a:ext cx="1987045" cy="842989"/>
      </dsp:txXfrm>
    </dsp:sp>
    <dsp:sp modelId="{897D7BCF-66BE-45F3-9FC9-3CCE1AD03372}">
      <dsp:nvSpPr>
        <dsp:cNvPr id="0" name=""/>
        <dsp:cNvSpPr/>
      </dsp:nvSpPr>
      <dsp:spPr>
        <a:xfrm>
          <a:off x="4111595" y="698746"/>
          <a:ext cx="842989" cy="8429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0C426-A042-4B23-A99B-D3A3026DAAD3}">
      <dsp:nvSpPr>
        <dsp:cNvPr id="0" name=""/>
        <dsp:cNvSpPr/>
      </dsp:nvSpPr>
      <dsp:spPr>
        <a:xfrm>
          <a:off x="4288623" y="875774"/>
          <a:ext cx="488933" cy="4889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BB58A-D0CE-4CB5-81FF-ED53202738D6}">
      <dsp:nvSpPr>
        <dsp:cNvPr id="0" name=""/>
        <dsp:cNvSpPr/>
      </dsp:nvSpPr>
      <dsp:spPr>
        <a:xfrm>
          <a:off x="5135225" y="698746"/>
          <a:ext cx="1987045" cy="842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Geen grote maaltijden meer in de 3 uur voor de start van je inspanning</a:t>
          </a:r>
          <a:endParaRPr lang="en-US" sz="1300" kern="1200" dirty="0"/>
        </a:p>
      </dsp:txBody>
      <dsp:txXfrm>
        <a:off x="5135225" y="698746"/>
        <a:ext cx="1987045" cy="842989"/>
      </dsp:txXfrm>
    </dsp:sp>
    <dsp:sp modelId="{5A559AA4-5ABE-4686-9F3E-7E53B402ACE0}">
      <dsp:nvSpPr>
        <dsp:cNvPr id="0" name=""/>
        <dsp:cNvSpPr/>
      </dsp:nvSpPr>
      <dsp:spPr>
        <a:xfrm>
          <a:off x="7468498" y="698746"/>
          <a:ext cx="842989" cy="8429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91070-FC43-4AB6-AE93-527DF578815F}">
      <dsp:nvSpPr>
        <dsp:cNvPr id="0" name=""/>
        <dsp:cNvSpPr/>
      </dsp:nvSpPr>
      <dsp:spPr>
        <a:xfrm>
          <a:off x="7645526" y="875774"/>
          <a:ext cx="488933" cy="4889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73C58-571F-4E8E-8D10-5F652B71B00D}">
      <dsp:nvSpPr>
        <dsp:cNvPr id="0" name=""/>
        <dsp:cNvSpPr/>
      </dsp:nvSpPr>
      <dsp:spPr>
        <a:xfrm>
          <a:off x="8492128" y="698746"/>
          <a:ext cx="1987045" cy="842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15 a 30 min voor de start van je inspanning een koolhydraatrijke snack</a:t>
          </a:r>
          <a:endParaRPr lang="en-US" sz="1300" kern="1200" dirty="0"/>
        </a:p>
      </dsp:txBody>
      <dsp:txXfrm>
        <a:off x="8492128" y="698746"/>
        <a:ext cx="1987045" cy="842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EBA84-15D3-48C4-9B18-207ABA090568}">
      <dsp:nvSpPr>
        <dsp:cNvPr id="0" name=""/>
        <dsp:cNvSpPr/>
      </dsp:nvSpPr>
      <dsp:spPr>
        <a:xfrm>
          <a:off x="734987" y="45277"/>
          <a:ext cx="2024437" cy="2024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CF9EB-5378-49F7-B04D-921365FDEF1D}">
      <dsp:nvSpPr>
        <dsp:cNvPr id="0" name=""/>
        <dsp:cNvSpPr/>
      </dsp:nvSpPr>
      <dsp:spPr>
        <a:xfrm>
          <a:off x="1166424" y="476714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07DF8-35AF-4B15-BA5B-26DE8E4377B6}">
      <dsp:nvSpPr>
        <dsp:cNvPr id="0" name=""/>
        <dsp:cNvSpPr/>
      </dsp:nvSpPr>
      <dsp:spPr>
        <a:xfrm>
          <a:off x="243181" y="2251683"/>
          <a:ext cx="3318750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b="1" kern="1200" dirty="0">
              <a:latin typeface="Raleway" pitchFamily="2" charset="0"/>
            </a:rPr>
            <a:t>Homeride/homerun</a:t>
          </a:r>
          <a:endParaRPr lang="nl-NL" sz="1400" kern="1200" dirty="0">
            <a:latin typeface="Raleway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kern="1200" dirty="0">
              <a:latin typeface="Raleway" pitchFamily="2" charset="0"/>
            </a:rPr>
            <a:t>Genoeg drinken! 500ml per uur tijdens het sporten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nl-NL" sz="1400" b="1" kern="1200" dirty="0">
            <a:latin typeface="Raleway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b="1" kern="1200" dirty="0" err="1">
              <a:latin typeface="Raleway" pitchFamily="2" charset="0"/>
            </a:rPr>
            <a:t>homewalk</a:t>
          </a:r>
          <a:endParaRPr lang="nl-NL" sz="1400" i="1" kern="1200" dirty="0">
            <a:latin typeface="Raleway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i="1" kern="1200" dirty="0">
              <a:latin typeface="Raleway" pitchFamily="2" charset="0"/>
            </a:rPr>
            <a:t>voor </a:t>
          </a:r>
          <a:r>
            <a:rPr lang="nl-NL" sz="1400" i="1" kern="1200" dirty="0" err="1">
              <a:latin typeface="Raleway" pitchFamily="2" charset="0"/>
            </a:rPr>
            <a:t>Homewalk</a:t>
          </a:r>
          <a:r>
            <a:rPr lang="nl-NL" sz="1400" i="1" kern="1200" dirty="0">
              <a:latin typeface="Raleway" pitchFamily="2" charset="0"/>
            </a:rPr>
            <a:t> is 300ml voldoende</a:t>
          </a:r>
          <a:endParaRPr lang="en-US" sz="1400" i="1" kern="1200" dirty="0">
            <a:latin typeface="Raleway" pitchFamily="2" charset="0"/>
          </a:endParaRPr>
        </a:p>
      </dsp:txBody>
      <dsp:txXfrm>
        <a:off x="243181" y="2251683"/>
        <a:ext cx="3318750" cy="1620000"/>
      </dsp:txXfrm>
    </dsp:sp>
    <dsp:sp modelId="{92DFE364-2613-42CE-99AE-4C2372F4DFF4}">
      <dsp:nvSpPr>
        <dsp:cNvPr id="0" name=""/>
        <dsp:cNvSpPr/>
      </dsp:nvSpPr>
      <dsp:spPr>
        <a:xfrm>
          <a:off x="4634518" y="45277"/>
          <a:ext cx="2024437" cy="2024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5B7CE-77E4-4DC3-9066-48B2CA7DF90F}">
      <dsp:nvSpPr>
        <dsp:cNvPr id="0" name=""/>
        <dsp:cNvSpPr/>
      </dsp:nvSpPr>
      <dsp:spPr>
        <a:xfrm>
          <a:off x="5065956" y="476714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12724-4B0F-4411-9EEC-76DD08C47C9E}">
      <dsp:nvSpPr>
        <dsp:cNvPr id="0" name=""/>
        <dsp:cNvSpPr/>
      </dsp:nvSpPr>
      <dsp:spPr>
        <a:xfrm>
          <a:off x="3987362" y="2222993"/>
          <a:ext cx="3318750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kern="1200" dirty="0">
              <a:latin typeface="Raleway" pitchFamily="2" charset="0"/>
            </a:rPr>
            <a:t>Isotone sportdrank zorgt voor snelle opname</a:t>
          </a:r>
          <a:endParaRPr lang="en-US" sz="1400" kern="1200" dirty="0">
            <a:latin typeface="Raleway" pitchFamily="2" charset="0"/>
          </a:endParaRPr>
        </a:p>
      </dsp:txBody>
      <dsp:txXfrm>
        <a:off x="3987362" y="2222993"/>
        <a:ext cx="3318750" cy="1620000"/>
      </dsp:txXfrm>
    </dsp:sp>
    <dsp:sp modelId="{0ACFC2B2-6F7F-419E-B1E3-7D368D2C8E95}">
      <dsp:nvSpPr>
        <dsp:cNvPr id="0" name=""/>
        <dsp:cNvSpPr/>
      </dsp:nvSpPr>
      <dsp:spPr>
        <a:xfrm>
          <a:off x="8534050" y="45277"/>
          <a:ext cx="2024437" cy="2024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12E20-5D69-4121-81AF-E1897B6AE3F7}">
      <dsp:nvSpPr>
        <dsp:cNvPr id="0" name=""/>
        <dsp:cNvSpPr/>
      </dsp:nvSpPr>
      <dsp:spPr>
        <a:xfrm>
          <a:off x="8965487" y="476714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007ED-D041-462B-B713-4FE0CA89617D}">
      <dsp:nvSpPr>
        <dsp:cNvPr id="0" name=""/>
        <dsp:cNvSpPr/>
      </dsp:nvSpPr>
      <dsp:spPr>
        <a:xfrm>
          <a:off x="7873618" y="2227869"/>
          <a:ext cx="3318750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b="1" kern="1200" dirty="0">
              <a:latin typeface="Raleway" pitchFamily="2" charset="0"/>
            </a:rPr>
            <a:t>Homeride/homerun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kern="1200" dirty="0">
              <a:latin typeface="Raleway" pitchFamily="2" charset="0"/>
            </a:rPr>
            <a:t>60 gram koolhydraten per uur tijdens het sporten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nl-NL" sz="1400" b="1" kern="1200" dirty="0">
            <a:latin typeface="Raleway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b="1" kern="1200" dirty="0" err="1">
              <a:latin typeface="Raleway" pitchFamily="2" charset="0"/>
            </a:rPr>
            <a:t>homewalk</a:t>
          </a:r>
          <a:endParaRPr lang="nl-NL" sz="1400" b="1" kern="1200" dirty="0">
            <a:latin typeface="Raleway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i="1" kern="1200" dirty="0">
              <a:latin typeface="Raleway" pitchFamily="2" charset="0"/>
            </a:rPr>
            <a:t>30-40 gram is voldoende</a:t>
          </a:r>
          <a:endParaRPr lang="en-US" sz="1400" i="1" kern="1200" dirty="0">
            <a:latin typeface="Raleway" pitchFamily="2" charset="0"/>
          </a:endParaRPr>
        </a:p>
      </dsp:txBody>
      <dsp:txXfrm>
        <a:off x="7873618" y="2227869"/>
        <a:ext cx="3318750" cy="16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28A9C-1C3D-4191-BD01-5DFFC895D491}">
      <dsp:nvSpPr>
        <dsp:cNvPr id="0" name=""/>
        <dsp:cNvSpPr/>
      </dsp:nvSpPr>
      <dsp:spPr>
        <a:xfrm>
          <a:off x="732346" y="0"/>
          <a:ext cx="6433782" cy="7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Raleway" pitchFamily="2" charset="0"/>
            </a:rPr>
            <a:t>Zorg dat je koolhydraten en eiwitten eet</a:t>
          </a:r>
          <a:endParaRPr lang="en-US" sz="2000" kern="1200" dirty="0">
            <a:latin typeface="Raleway" pitchFamily="2" charset="0"/>
          </a:endParaRPr>
        </a:p>
      </dsp:txBody>
      <dsp:txXfrm>
        <a:off x="753499" y="21153"/>
        <a:ext cx="5741413" cy="679914"/>
      </dsp:txXfrm>
    </dsp:sp>
    <dsp:sp modelId="{CB483AC1-89F1-4F0D-B725-97E7CD845A9F}">
      <dsp:nvSpPr>
        <dsp:cNvPr id="0" name=""/>
        <dsp:cNvSpPr/>
      </dsp:nvSpPr>
      <dsp:spPr>
        <a:xfrm>
          <a:off x="1393844" y="853533"/>
          <a:ext cx="6433782" cy="7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Raleway" pitchFamily="2" charset="0"/>
            </a:rPr>
            <a:t>Beste opname binnen 30min na inspanning</a:t>
          </a:r>
          <a:endParaRPr lang="en-US" sz="2000" kern="1200" dirty="0">
            <a:latin typeface="Raleway" pitchFamily="2" charset="0"/>
          </a:endParaRPr>
        </a:p>
      </dsp:txBody>
      <dsp:txXfrm>
        <a:off x="1414997" y="874686"/>
        <a:ext cx="5470257" cy="679914"/>
      </dsp:txXfrm>
    </dsp:sp>
    <dsp:sp modelId="{6A63BE09-364C-4056-8808-C93BC4E6CDC2}">
      <dsp:nvSpPr>
        <dsp:cNvPr id="0" name=""/>
        <dsp:cNvSpPr/>
      </dsp:nvSpPr>
      <dsp:spPr>
        <a:xfrm>
          <a:off x="2045468" y="1707066"/>
          <a:ext cx="6433782" cy="7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Raleway" pitchFamily="2" charset="0"/>
            </a:rPr>
            <a:t>Neem koolhydraten en eiwitrijk eten/drinken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Raleway" pitchFamily="2" charset="0"/>
            </a:rPr>
            <a:t>(ideale verhouding is 3/1)</a:t>
          </a:r>
          <a:endParaRPr lang="en-US" sz="1600" kern="1200" dirty="0">
            <a:latin typeface="Raleway" pitchFamily="2" charset="0"/>
          </a:endParaRPr>
        </a:p>
      </dsp:txBody>
      <dsp:txXfrm>
        <a:off x="2066621" y="1728219"/>
        <a:ext cx="5478299" cy="679914"/>
      </dsp:txXfrm>
    </dsp:sp>
    <dsp:sp modelId="{640AF31E-5C29-491C-970D-1528F84F7B8D}">
      <dsp:nvSpPr>
        <dsp:cNvPr id="0" name=""/>
        <dsp:cNvSpPr/>
      </dsp:nvSpPr>
      <dsp:spPr>
        <a:xfrm>
          <a:off x="2706965" y="2560600"/>
          <a:ext cx="6433782" cy="722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Raleway" pitchFamily="2" charset="0"/>
            </a:rPr>
            <a:t>Kies een maaltijd met niet teveel vetten</a:t>
          </a:r>
          <a:endParaRPr lang="en-US" sz="2000" kern="1200" dirty="0">
            <a:latin typeface="Raleway" pitchFamily="2" charset="0"/>
          </a:endParaRPr>
        </a:p>
      </dsp:txBody>
      <dsp:txXfrm>
        <a:off x="2728118" y="2581753"/>
        <a:ext cx="5470257" cy="679914"/>
      </dsp:txXfrm>
    </dsp:sp>
    <dsp:sp modelId="{263985FA-E898-4DFD-90B9-5B729CC1010A}">
      <dsp:nvSpPr>
        <dsp:cNvPr id="0" name=""/>
        <dsp:cNvSpPr/>
      </dsp:nvSpPr>
      <dsp:spPr>
        <a:xfrm>
          <a:off x="6706789" y="520022"/>
          <a:ext cx="469443" cy="4694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effectLst/>
          </a:endParaRPr>
        </a:p>
      </dsp:txBody>
      <dsp:txXfrm>
        <a:off x="6812414" y="520022"/>
        <a:ext cx="258193" cy="353256"/>
      </dsp:txXfrm>
    </dsp:sp>
    <dsp:sp modelId="{CDC36666-9AD1-49EE-879F-58838F24D8C7}">
      <dsp:nvSpPr>
        <dsp:cNvPr id="0" name=""/>
        <dsp:cNvSpPr/>
      </dsp:nvSpPr>
      <dsp:spPr>
        <a:xfrm>
          <a:off x="7368286" y="1373555"/>
          <a:ext cx="469443" cy="4694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</a:endParaRPr>
        </a:p>
      </dsp:txBody>
      <dsp:txXfrm>
        <a:off x="7473911" y="1373555"/>
        <a:ext cx="258193" cy="353256"/>
      </dsp:txXfrm>
    </dsp:sp>
    <dsp:sp modelId="{244F3DFF-5FA0-498E-A7F8-1FBED23E359A}">
      <dsp:nvSpPr>
        <dsp:cNvPr id="0" name=""/>
        <dsp:cNvSpPr/>
      </dsp:nvSpPr>
      <dsp:spPr>
        <a:xfrm>
          <a:off x="8019910" y="2227088"/>
          <a:ext cx="469443" cy="4694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effectLst/>
          </a:endParaRPr>
        </a:p>
      </dsp:txBody>
      <dsp:txXfrm>
        <a:off x="8125535" y="2227088"/>
        <a:ext cx="258193" cy="353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797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99" name="Google Shape;199;p13" descr="Afbeelding met tekst, persoon, mass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3"/>
          <p:cNvSpPr/>
          <p:nvPr/>
        </p:nvSpPr>
        <p:spPr>
          <a:xfrm>
            <a:off x="4593771" y="3722233"/>
            <a:ext cx="2667000" cy="58782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4218214" y="3423300"/>
            <a:ext cx="37557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</a:pPr>
            <a:r>
              <a:rPr lang="en-US" sz="3200" b="1" dirty="0">
                <a:solidFill>
                  <a:schemeClr val="dk1"/>
                </a:solidFill>
                <a:latin typeface="Raleway"/>
                <a:sym typeface="Raleway"/>
              </a:rPr>
              <a:t>V</a:t>
            </a:r>
            <a:r>
              <a:rPr lang="nl-NL" sz="3200" b="1" dirty="0">
                <a:solidFill>
                  <a:schemeClr val="dk1"/>
                </a:solidFill>
                <a:latin typeface="Raleway"/>
                <a:sym typeface="Raleway"/>
              </a:rPr>
              <a:t>OEDINGSTIPS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4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Afbeelding met Rechthoek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lang="en-US" b="1" dirty="0">
                <a:latin typeface="Raleway"/>
                <a:sym typeface="Raleway"/>
              </a:rPr>
              <a:t>V</a:t>
            </a:r>
            <a:r>
              <a:rPr lang="nl-NL" b="1" dirty="0">
                <a:latin typeface="Raleway"/>
                <a:sym typeface="Raleway"/>
              </a:rPr>
              <a:t>oeding voor een 24 uurs evenement</a:t>
            </a:r>
            <a:endParaRPr dirty="0"/>
          </a:p>
        </p:txBody>
      </p:sp>
      <p:sp>
        <p:nvSpPr>
          <p:cNvPr id="93" name="Google Shape;93;p2"/>
          <p:cNvSpPr txBox="1"/>
          <p:nvPr/>
        </p:nvSpPr>
        <p:spPr>
          <a:xfrm>
            <a:off x="838200" y="1690688"/>
            <a:ext cx="7041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nl-NL" sz="28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24 &amp; 25 </a:t>
            </a:r>
            <a:r>
              <a:rPr lang="nl-NL" sz="2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juni</a:t>
            </a:r>
            <a:r>
              <a:rPr lang="nl-NL" sz="28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2023</a:t>
            </a:r>
            <a:endParaRPr lang="nl-NL" sz="2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4" name="Google Shape;94;p2" descr="Afbeelding met logo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1534" y="2387411"/>
            <a:ext cx="1124532" cy="97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fbeelding met logo&#10;&#10;Automatisch gegenereerde beschrijving">
            <a:extLst>
              <a:ext uri="{FF2B5EF4-FFF2-40B4-BE49-F238E27FC236}">
                <a16:creationId xmlns:a16="http://schemas.microsoft.com/office/drawing/2014/main" id="{186B1C37-911D-A7E5-53EC-F44F6FEDC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99" y="3770518"/>
            <a:ext cx="1036202" cy="101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 met vectorafbeeldingen, silhouet&#10;&#10;Automatisch gegenereerde beschrijving">
            <a:extLst>
              <a:ext uri="{FF2B5EF4-FFF2-40B4-BE49-F238E27FC236}">
                <a16:creationId xmlns:a16="http://schemas.microsoft.com/office/drawing/2014/main" id="{F4261DFD-AD05-9D62-FBD2-50F49E1C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03" y="5052545"/>
            <a:ext cx="1112793" cy="11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AD5F8B0-A079-8D30-473E-CF2E0D7117B6}"/>
              </a:ext>
            </a:extLst>
          </p:cNvPr>
          <p:cNvSpPr txBox="1"/>
          <p:nvPr/>
        </p:nvSpPr>
        <p:spPr>
          <a:xfrm>
            <a:off x="2710070" y="2654710"/>
            <a:ext cx="338593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500 km wielrennen</a:t>
            </a: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l-NL" sz="2400" dirty="0">
              <a:solidFill>
                <a:schemeClr val="dk1"/>
              </a:solidFill>
              <a:latin typeface="Raleway"/>
              <a:ea typeface="Raleway"/>
              <a:sym typeface="Raleway"/>
            </a:endParaRP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l-NL" sz="2400" dirty="0">
              <a:solidFill>
                <a:schemeClr val="dk1"/>
              </a:solidFill>
              <a:latin typeface="Raleway"/>
              <a:ea typeface="Raleway"/>
              <a:sym typeface="Raleway"/>
            </a:endParaRP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l-NL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240 km hardlopen</a:t>
            </a: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l-NL"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l-NL"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l-NL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120 km wandelen</a:t>
            </a:r>
            <a:endParaRPr lang="nl-NL" sz="20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 descr="Afbeelding met Rechthoek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lang="en-US" b="1" dirty="0">
                <a:latin typeface="Raleway"/>
                <a:sym typeface="Raleway"/>
              </a:rPr>
              <a:t>V</a:t>
            </a:r>
            <a:r>
              <a:rPr lang="nl-NL" b="1" dirty="0">
                <a:latin typeface="Raleway"/>
                <a:sym typeface="Raleway"/>
              </a:rPr>
              <a:t>oeding voor een 24 uurs evenement</a:t>
            </a:r>
            <a:endParaRPr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7D3A8AA-C856-4DDF-48A7-1D523FB2CCA1}"/>
              </a:ext>
            </a:extLst>
          </p:cNvPr>
          <p:cNvGrpSpPr/>
          <p:nvPr/>
        </p:nvGrpSpPr>
        <p:grpSpPr>
          <a:xfrm>
            <a:off x="459188" y="2538977"/>
            <a:ext cx="2966742" cy="1780045"/>
            <a:chOff x="9925" y="1001483"/>
            <a:chExt cx="2966742" cy="1780045"/>
          </a:xfrm>
          <a:solidFill>
            <a:srgbClr val="4872AE"/>
          </a:solidFill>
        </p:grpSpPr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579E14AB-BF2F-0383-5EF8-BD01C17C1949}"/>
                </a:ext>
              </a:extLst>
            </p:cNvPr>
            <p:cNvSpPr/>
            <p:nvPr/>
          </p:nvSpPr>
          <p:spPr>
            <a:xfrm>
              <a:off x="9925" y="1001483"/>
              <a:ext cx="2966742" cy="178004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hthoek: afgeronde hoeken 4">
              <a:extLst>
                <a:ext uri="{FF2B5EF4-FFF2-40B4-BE49-F238E27FC236}">
                  <a16:creationId xmlns:a16="http://schemas.microsoft.com/office/drawing/2014/main" id="{818B2F82-0091-9BD0-9239-9621F9DA5154}"/>
                </a:ext>
              </a:extLst>
            </p:cNvPr>
            <p:cNvSpPr txBox="1"/>
            <p:nvPr/>
          </p:nvSpPr>
          <p:spPr>
            <a:xfrm>
              <a:off x="62061" y="1053619"/>
              <a:ext cx="2862470" cy="16757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000" b="1" kern="1200" dirty="0">
                  <a:latin typeface="Raleway" pitchFamily="2" charset="0"/>
                </a:rPr>
                <a:t>Voor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816B4288-43CA-3F6A-A186-925D0730B1B2}"/>
              </a:ext>
            </a:extLst>
          </p:cNvPr>
          <p:cNvGrpSpPr/>
          <p:nvPr/>
        </p:nvGrpSpPr>
        <p:grpSpPr>
          <a:xfrm>
            <a:off x="3722606" y="3061123"/>
            <a:ext cx="628949" cy="735752"/>
            <a:chOff x="3273343" y="1523629"/>
            <a:chExt cx="628949" cy="735752"/>
          </a:xfrm>
          <a:solidFill>
            <a:srgbClr val="FFC829"/>
          </a:solidFill>
        </p:grpSpPr>
        <p:sp>
          <p:nvSpPr>
            <p:cNvPr id="13" name="Pijl: rechts 12">
              <a:extLst>
                <a:ext uri="{FF2B5EF4-FFF2-40B4-BE49-F238E27FC236}">
                  <a16:creationId xmlns:a16="http://schemas.microsoft.com/office/drawing/2014/main" id="{0A4C9099-6F88-234C-ACA3-84147D143620}"/>
                </a:ext>
              </a:extLst>
            </p:cNvPr>
            <p:cNvSpPr/>
            <p:nvPr/>
          </p:nvSpPr>
          <p:spPr>
            <a:xfrm>
              <a:off x="3273343" y="1523629"/>
              <a:ext cx="628949" cy="73575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ijl: rechts 6">
              <a:extLst>
                <a:ext uri="{FF2B5EF4-FFF2-40B4-BE49-F238E27FC236}">
                  <a16:creationId xmlns:a16="http://schemas.microsoft.com/office/drawing/2014/main" id="{07078A9F-0D9C-EAEF-E7C0-81C5BB3C5C82}"/>
                </a:ext>
              </a:extLst>
            </p:cNvPr>
            <p:cNvSpPr txBox="1"/>
            <p:nvPr/>
          </p:nvSpPr>
          <p:spPr>
            <a:xfrm>
              <a:off x="3273343" y="1670779"/>
              <a:ext cx="440264" cy="4414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3400" kern="1200"/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2CA645A0-C009-B19F-BE1A-32A210E5A850}"/>
              </a:ext>
            </a:extLst>
          </p:cNvPr>
          <p:cNvGrpSpPr/>
          <p:nvPr/>
        </p:nvGrpSpPr>
        <p:grpSpPr>
          <a:xfrm>
            <a:off x="4612629" y="2538977"/>
            <a:ext cx="2966742" cy="1780045"/>
            <a:chOff x="4163366" y="1001483"/>
            <a:chExt cx="2966742" cy="1780045"/>
          </a:xfrm>
          <a:solidFill>
            <a:srgbClr val="4872AE"/>
          </a:solidFill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02FA2BBD-545E-6AF0-8446-EADED0574272}"/>
                </a:ext>
              </a:extLst>
            </p:cNvPr>
            <p:cNvSpPr/>
            <p:nvPr/>
          </p:nvSpPr>
          <p:spPr>
            <a:xfrm>
              <a:off x="4163366" y="1001483"/>
              <a:ext cx="2966742" cy="178004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hthoek: afgeronde hoeken 8">
              <a:extLst>
                <a:ext uri="{FF2B5EF4-FFF2-40B4-BE49-F238E27FC236}">
                  <a16:creationId xmlns:a16="http://schemas.microsoft.com/office/drawing/2014/main" id="{9D2F40C6-44EF-DD25-0C2D-187D57249B1E}"/>
                </a:ext>
              </a:extLst>
            </p:cNvPr>
            <p:cNvSpPr txBox="1"/>
            <p:nvPr/>
          </p:nvSpPr>
          <p:spPr>
            <a:xfrm>
              <a:off x="4215502" y="1053619"/>
              <a:ext cx="2862470" cy="16757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000" b="1" kern="1200" dirty="0">
                  <a:latin typeface="Raleway" pitchFamily="2" charset="0"/>
                </a:rPr>
                <a:t>Tijdens</a:t>
              </a: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1F9E342C-54C3-38FC-C4A8-EF3665218259}"/>
              </a:ext>
            </a:extLst>
          </p:cNvPr>
          <p:cNvGrpSpPr/>
          <p:nvPr/>
        </p:nvGrpSpPr>
        <p:grpSpPr>
          <a:xfrm>
            <a:off x="7876046" y="3061123"/>
            <a:ext cx="628949" cy="735752"/>
            <a:chOff x="7426783" y="1523629"/>
            <a:chExt cx="628949" cy="735752"/>
          </a:xfrm>
          <a:solidFill>
            <a:srgbClr val="FFC829"/>
          </a:solidFill>
        </p:grpSpPr>
        <p:sp>
          <p:nvSpPr>
            <p:cNvPr id="9" name="Pijl: rechts 8">
              <a:extLst>
                <a:ext uri="{FF2B5EF4-FFF2-40B4-BE49-F238E27FC236}">
                  <a16:creationId xmlns:a16="http://schemas.microsoft.com/office/drawing/2014/main" id="{5EE2B6AC-B7BC-6D0F-CEC3-170FCE384C5C}"/>
                </a:ext>
              </a:extLst>
            </p:cNvPr>
            <p:cNvSpPr/>
            <p:nvPr/>
          </p:nvSpPr>
          <p:spPr>
            <a:xfrm>
              <a:off x="7426783" y="1523629"/>
              <a:ext cx="628949" cy="73575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jl: rechts 10">
              <a:extLst>
                <a:ext uri="{FF2B5EF4-FFF2-40B4-BE49-F238E27FC236}">
                  <a16:creationId xmlns:a16="http://schemas.microsoft.com/office/drawing/2014/main" id="{195E4D05-7A43-0C8A-5D8B-FDFD2A9E684B}"/>
                </a:ext>
              </a:extLst>
            </p:cNvPr>
            <p:cNvSpPr txBox="1"/>
            <p:nvPr/>
          </p:nvSpPr>
          <p:spPr>
            <a:xfrm>
              <a:off x="7426783" y="1670779"/>
              <a:ext cx="440264" cy="4414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3400" kern="1200"/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2078840D-71FF-706F-BD27-BDE33255B84D}"/>
              </a:ext>
            </a:extLst>
          </p:cNvPr>
          <p:cNvGrpSpPr/>
          <p:nvPr/>
        </p:nvGrpSpPr>
        <p:grpSpPr>
          <a:xfrm>
            <a:off x="8766069" y="2538977"/>
            <a:ext cx="2966742" cy="1780045"/>
            <a:chOff x="8316806" y="1001483"/>
            <a:chExt cx="2966742" cy="1780045"/>
          </a:xfrm>
          <a:solidFill>
            <a:srgbClr val="4872AE"/>
          </a:solidFill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30B017C8-D4D7-12F0-FDCB-0AB56AA194C5}"/>
                </a:ext>
              </a:extLst>
            </p:cNvPr>
            <p:cNvSpPr/>
            <p:nvPr/>
          </p:nvSpPr>
          <p:spPr>
            <a:xfrm>
              <a:off x="8316806" y="1001483"/>
              <a:ext cx="2966742" cy="178004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hthoek: afgeronde hoeken 12">
              <a:extLst>
                <a:ext uri="{FF2B5EF4-FFF2-40B4-BE49-F238E27FC236}">
                  <a16:creationId xmlns:a16="http://schemas.microsoft.com/office/drawing/2014/main" id="{2B7A13E4-3E3E-83C0-01A8-9470BC41FB7B}"/>
                </a:ext>
              </a:extLst>
            </p:cNvPr>
            <p:cNvSpPr txBox="1"/>
            <p:nvPr/>
          </p:nvSpPr>
          <p:spPr>
            <a:xfrm>
              <a:off x="8368942" y="1053619"/>
              <a:ext cx="2862470" cy="16757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000" b="1" kern="1200" dirty="0">
                  <a:latin typeface="Raleway" pitchFamily="2" charset="0"/>
                </a:rPr>
                <a:t>Na</a:t>
              </a:r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542C93D6-3DE9-FA19-01B0-27F94148354A}"/>
              </a:ext>
            </a:extLst>
          </p:cNvPr>
          <p:cNvSpPr txBox="1"/>
          <p:nvPr/>
        </p:nvSpPr>
        <p:spPr>
          <a:xfrm>
            <a:off x="511324" y="4612628"/>
            <a:ext cx="29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Raleway" pitchFamily="2" charset="0"/>
              </a:rPr>
              <a:t>2 tot 3 dagen</a:t>
            </a:r>
          </a:p>
          <a:p>
            <a:pPr algn="ctr"/>
            <a:r>
              <a:rPr lang="nl-NL" sz="2400" b="1" dirty="0">
                <a:latin typeface="Raleway" pitchFamily="2" charset="0"/>
              </a:rPr>
              <a:t>voor aanvang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E842EB3-E595-1803-44BC-2644D3E72422}"/>
              </a:ext>
            </a:extLst>
          </p:cNvPr>
          <p:cNvSpPr txBox="1"/>
          <p:nvPr/>
        </p:nvSpPr>
        <p:spPr>
          <a:xfrm>
            <a:off x="8853920" y="4612628"/>
            <a:ext cx="279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Raleway" pitchFamily="2" charset="0"/>
              </a:rPr>
              <a:t>30min na de inspanning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73BF7FE-96A2-C80C-34F0-AF4C9B7D5B0B}"/>
              </a:ext>
            </a:extLst>
          </p:cNvPr>
          <p:cNvSpPr txBox="1"/>
          <p:nvPr/>
        </p:nvSpPr>
        <p:spPr>
          <a:xfrm>
            <a:off x="5285246" y="479729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Raleway" pitchFamily="2" charset="0"/>
              </a:rPr>
              <a:t>Elke uur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0" descr="Afbeelding met Rechthoek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lang="nl-NL" sz="4400" b="1" dirty="0">
                <a:latin typeface="Raleway"/>
                <a:ea typeface="Raleway"/>
                <a:cs typeface="Raleway"/>
                <a:sym typeface="Raleway"/>
              </a:rPr>
              <a:t>VOOR INSPANNING </a:t>
            </a:r>
            <a:r>
              <a:rPr lang="nl-NL" sz="4400" b="1" i="1" dirty="0">
                <a:latin typeface="Raleway"/>
                <a:ea typeface="Raleway"/>
                <a:cs typeface="Raleway"/>
                <a:sym typeface="Raleway"/>
              </a:rPr>
              <a:t>(2/3 DAGEN)</a:t>
            </a:r>
            <a:endParaRPr i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930EFC7-6D6B-DC19-2D93-64D6C5824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795442"/>
              </p:ext>
            </p:extLst>
          </p:nvPr>
        </p:nvGraphicFramePr>
        <p:xfrm>
          <a:off x="956699" y="1552147"/>
          <a:ext cx="4603824" cy="1814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Google Shape;174;p10">
            <a:extLst>
              <a:ext uri="{FF2B5EF4-FFF2-40B4-BE49-F238E27FC236}">
                <a16:creationId xmlns:a16="http://schemas.microsoft.com/office/drawing/2014/main" id="{F5D54E56-96CE-8104-D68E-FE004FE97DC7}"/>
              </a:ext>
            </a:extLst>
          </p:cNvPr>
          <p:cNvSpPr txBox="1">
            <a:spLocks/>
          </p:cNvSpPr>
          <p:nvPr/>
        </p:nvSpPr>
        <p:spPr>
          <a:xfrm>
            <a:off x="838200" y="344217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Raleway"/>
              <a:buNone/>
            </a:pPr>
            <a:r>
              <a:rPr lang="nl-NL" b="1" dirty="0">
                <a:latin typeface="Raleway"/>
                <a:ea typeface="Raleway"/>
                <a:cs typeface="Raleway"/>
                <a:sym typeface="Raleway"/>
              </a:rPr>
              <a:t>VOOR INSPANNING </a:t>
            </a:r>
            <a:r>
              <a:rPr lang="nl-NL" b="1" i="1" dirty="0">
                <a:latin typeface="Raleway"/>
                <a:ea typeface="Raleway"/>
                <a:cs typeface="Raleway"/>
                <a:sym typeface="Raleway"/>
              </a:rPr>
              <a:t>(1-4 UUR)</a:t>
            </a:r>
            <a:endParaRPr lang="nl-NL" i="1" dirty="0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A59423B4-8CE0-08B0-88FB-F8B33AE94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871802"/>
              </p:ext>
            </p:extLst>
          </p:nvPr>
        </p:nvGraphicFramePr>
        <p:xfrm>
          <a:off x="264694" y="4185611"/>
          <a:ext cx="11233867" cy="224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1" descr="Afbeelding met Rechthoek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lang="nl-NL" b="1" dirty="0">
                <a:latin typeface="Raleway"/>
                <a:ea typeface="Raleway"/>
                <a:cs typeface="Raleway"/>
                <a:sym typeface="Raleway"/>
              </a:rPr>
              <a:t>TIJDENS INSPANNING</a:t>
            </a:r>
            <a:endParaRPr dirty="0"/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629CC85B-7B73-2667-594D-876073040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225176"/>
              </p:ext>
            </p:extLst>
          </p:nvPr>
        </p:nvGraphicFramePr>
        <p:xfrm>
          <a:off x="449262" y="1690687"/>
          <a:ext cx="11293475" cy="436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2" descr="Afbeelding met Rechthoek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lang="nl-NL" sz="4400" b="1" dirty="0">
                <a:latin typeface="Raleway"/>
                <a:ea typeface="Raleway"/>
                <a:cs typeface="Raleway"/>
                <a:sym typeface="Raleway"/>
              </a:rPr>
              <a:t>VOORBEELDEN</a:t>
            </a: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0A412BA-0E0D-4186-A483-8C742D4C8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56" y="1418738"/>
            <a:ext cx="2971800" cy="29718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46E13A6-C1F0-2551-9796-6D6BDDA6F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455" y="1437111"/>
            <a:ext cx="2971800" cy="29718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D65055A-9841-B803-EE88-BA859641FECC}"/>
              </a:ext>
            </a:extLst>
          </p:cNvPr>
          <p:cNvSpPr txBox="1"/>
          <p:nvPr/>
        </p:nvSpPr>
        <p:spPr>
          <a:xfrm>
            <a:off x="1753677" y="4186989"/>
            <a:ext cx="1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Raleway" pitchFamily="2" charset="0"/>
              </a:rPr>
              <a:t>33 gram</a:t>
            </a:r>
            <a:endParaRPr lang="nl-NL" sz="1000" b="1" dirty="0">
              <a:latin typeface="Raleway" pitchFamily="2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E46F6EC-DE45-A44A-5C87-1B311BABBABB}"/>
              </a:ext>
            </a:extLst>
          </p:cNvPr>
          <p:cNvSpPr txBox="1"/>
          <p:nvPr/>
        </p:nvSpPr>
        <p:spPr>
          <a:xfrm>
            <a:off x="5585276" y="4186989"/>
            <a:ext cx="1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Raleway" pitchFamily="2" charset="0"/>
              </a:rPr>
              <a:t>45 gram</a:t>
            </a:r>
            <a:endParaRPr lang="nl-NL" sz="1200" b="1" dirty="0">
              <a:latin typeface="Raleway" pitchFamily="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A1FED1-4D7D-08D4-15CE-8FFF6481DB73}"/>
              </a:ext>
            </a:extLst>
          </p:cNvPr>
          <p:cNvSpPr txBox="1"/>
          <p:nvPr/>
        </p:nvSpPr>
        <p:spPr>
          <a:xfrm>
            <a:off x="9297477" y="4186989"/>
            <a:ext cx="151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Raleway" pitchFamily="2" charset="0"/>
              </a:rPr>
              <a:t>25 gram</a:t>
            </a:r>
            <a:endParaRPr lang="nl-NL" sz="1000" b="1" dirty="0">
              <a:latin typeface="Raleway" pitchFamily="2" charset="0"/>
            </a:endParaRPr>
          </a:p>
        </p:txBody>
      </p:sp>
      <p:pic>
        <p:nvPicPr>
          <p:cNvPr id="7" name="Picture 4" descr="PowerBar Ride Energy Riegel - Diätetische Lebensmittel">
            <a:extLst>
              <a:ext uri="{FF2B5EF4-FFF2-40B4-BE49-F238E27FC236}">
                <a16:creationId xmlns:a16="http://schemas.microsoft.com/office/drawing/2014/main" id="{CA380617-B200-AB5C-E317-E3B92FC66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9"/>
          <a:stretch/>
        </p:blipFill>
        <p:spPr bwMode="auto">
          <a:xfrm>
            <a:off x="8567656" y="1487215"/>
            <a:ext cx="2971800" cy="22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2" descr="Afbeelding met Rechthoek&#10;&#10;Automatisch gegenereerde beschrijv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lang="nl-NL" sz="4400" b="1" dirty="0">
                <a:latin typeface="Raleway"/>
                <a:ea typeface="Raleway"/>
                <a:cs typeface="Raleway"/>
                <a:sym typeface="Raleway"/>
              </a:rPr>
              <a:t>NA INSPANNING</a:t>
            </a:r>
            <a:endParaRPr dirty="0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1AB73F86-360B-102B-34A5-15802AD760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122690"/>
              </p:ext>
            </p:extLst>
          </p:nvPr>
        </p:nvGraphicFramePr>
        <p:xfrm>
          <a:off x="255104" y="1878726"/>
          <a:ext cx="9873095" cy="328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684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08" name="Google Shape;208;p14" descr="Afbeelding met tekst, persoon, mass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Breedbeeld</PresentationFormat>
  <Paragraphs>48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Calibri</vt:lpstr>
      <vt:lpstr>Arial</vt:lpstr>
      <vt:lpstr>Raleway</vt:lpstr>
      <vt:lpstr>Kantoorthema</vt:lpstr>
      <vt:lpstr>PowerPoint-presentatie</vt:lpstr>
      <vt:lpstr>Voeding voor een 24 uurs evenement</vt:lpstr>
      <vt:lpstr>Voeding voor een 24 uurs evenement</vt:lpstr>
      <vt:lpstr>VOOR INSPANNING (2/3 DAGEN)</vt:lpstr>
      <vt:lpstr>TIJDENS INSPANNING</vt:lpstr>
      <vt:lpstr>VOORBEELDEN</vt:lpstr>
      <vt:lpstr>NA INSPANNING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Lieke Kleverwal</dc:creator>
  <cp:lastModifiedBy>Thirza Pronk</cp:lastModifiedBy>
  <cp:revision>1</cp:revision>
  <dcterms:created xsi:type="dcterms:W3CDTF">2023-04-12T05:44:40Z</dcterms:created>
  <dcterms:modified xsi:type="dcterms:W3CDTF">2023-04-25T14:36:33Z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0x010100F532CFF0C4E2684A887784C7E8DCBB9D</vt:lpwstr>
  </property>
  <property fmtid="{D5CDD505-2E9C-101B-9397-08002B2CF9AE}" pid="3" name="MediaServiceImageTags">
    <vt:lpwstr/>
  </property>
</Properties>
</file>